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13"/>
  </p:notesMasterIdLst>
  <p:sldIdLst>
    <p:sldId id="256" r:id="rId2"/>
    <p:sldId id="257" r:id="rId3"/>
    <p:sldId id="258" r:id="rId4"/>
    <p:sldId id="259" r:id="rId5"/>
    <p:sldId id="262" r:id="rId6"/>
    <p:sldId id="263" r:id="rId7"/>
    <p:sldId id="264" r:id="rId8"/>
    <p:sldId id="265" r:id="rId9"/>
    <p:sldId id="260" r:id="rId10"/>
    <p:sldId id="261"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25"/>
    <p:restoredTop sz="94648"/>
  </p:normalViewPr>
  <p:slideViewPr>
    <p:cSldViewPr snapToGrid="0">
      <p:cViewPr varScale="1">
        <p:scale>
          <a:sx n="117" d="100"/>
          <a:sy n="117" d="100"/>
        </p:scale>
        <p:origin x="5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9C3085-D0DC-428E-80DF-7CE6C686901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6621DA7-D2FD-4C3E-A38B-2D7EEF963A29}">
      <dgm:prSet/>
      <dgm:spPr/>
      <dgm:t>
        <a:bodyPr/>
        <a:lstStyle/>
        <a:p>
          <a:r>
            <a:rPr lang="en-US"/>
            <a:t>Topic: Genetics and Bioinformatics</a:t>
          </a:r>
        </a:p>
      </dgm:t>
    </dgm:pt>
    <dgm:pt modelId="{986C958F-8AD3-4E50-B21E-36E695647647}" type="parTrans" cxnId="{9C2DFA6F-B187-4072-9B31-881FC9B0CA29}">
      <dgm:prSet/>
      <dgm:spPr/>
      <dgm:t>
        <a:bodyPr/>
        <a:lstStyle/>
        <a:p>
          <a:endParaRPr lang="en-US"/>
        </a:p>
      </dgm:t>
    </dgm:pt>
    <dgm:pt modelId="{AF8258D9-4D09-435A-9AB3-08B08DF83C57}" type="sibTrans" cxnId="{9C2DFA6F-B187-4072-9B31-881FC9B0CA29}">
      <dgm:prSet/>
      <dgm:spPr/>
      <dgm:t>
        <a:bodyPr/>
        <a:lstStyle/>
        <a:p>
          <a:endParaRPr lang="en-US"/>
        </a:p>
      </dgm:t>
    </dgm:pt>
    <dgm:pt modelId="{D53A6B5D-76FE-4446-941C-F876C5DD3A00}">
      <dgm:prSet/>
      <dgm:spPr/>
      <dgm:t>
        <a:bodyPr/>
        <a:lstStyle/>
        <a:p>
          <a:r>
            <a:rPr lang="en-US"/>
            <a:t>Built from the scholar curriculum</a:t>
          </a:r>
        </a:p>
      </dgm:t>
    </dgm:pt>
    <dgm:pt modelId="{D41B188C-D856-4635-8D21-CC6224210BF5}" type="parTrans" cxnId="{9511AE04-5385-4C12-BE39-A136D47DB45E}">
      <dgm:prSet/>
      <dgm:spPr/>
      <dgm:t>
        <a:bodyPr/>
        <a:lstStyle/>
        <a:p>
          <a:endParaRPr lang="en-US"/>
        </a:p>
      </dgm:t>
    </dgm:pt>
    <dgm:pt modelId="{44DE5332-D3AA-4A27-B98D-9810B3E03F61}" type="sibTrans" cxnId="{9511AE04-5385-4C12-BE39-A136D47DB45E}">
      <dgm:prSet/>
      <dgm:spPr/>
      <dgm:t>
        <a:bodyPr/>
        <a:lstStyle/>
        <a:p>
          <a:endParaRPr lang="en-US"/>
        </a:p>
      </dgm:t>
    </dgm:pt>
    <dgm:pt modelId="{6B5589AF-9CA9-41B1-B1C2-F4ABE18ECA4F}">
      <dgm:prSet/>
      <dgm:spPr/>
      <dgm:t>
        <a:bodyPr/>
        <a:lstStyle/>
        <a:p>
          <a:r>
            <a:rPr lang="en-US"/>
            <a:t>Interactive &amp; active learning</a:t>
          </a:r>
        </a:p>
      </dgm:t>
    </dgm:pt>
    <dgm:pt modelId="{887CBD80-2186-4C6F-BC98-79A95D9EFBDF}" type="parTrans" cxnId="{A4511491-794C-48DA-91D1-0C59EAD5DA18}">
      <dgm:prSet/>
      <dgm:spPr/>
      <dgm:t>
        <a:bodyPr/>
        <a:lstStyle/>
        <a:p>
          <a:endParaRPr lang="en-US"/>
        </a:p>
      </dgm:t>
    </dgm:pt>
    <dgm:pt modelId="{A1E94964-EA6C-4F47-A3EC-20F794CEDB98}" type="sibTrans" cxnId="{A4511491-794C-48DA-91D1-0C59EAD5DA18}">
      <dgm:prSet/>
      <dgm:spPr/>
      <dgm:t>
        <a:bodyPr/>
        <a:lstStyle/>
        <a:p>
          <a:endParaRPr lang="en-US"/>
        </a:p>
      </dgm:t>
    </dgm:pt>
    <dgm:pt modelId="{E2B9CEAF-3385-4E35-9BF7-67AB6A33C11A}">
      <dgm:prSet/>
      <dgm:spPr/>
      <dgm:t>
        <a:bodyPr/>
        <a:lstStyle/>
        <a:p>
          <a:r>
            <a:rPr lang="en-US"/>
            <a:t>Customizable &amp; adaptable → easier to use</a:t>
          </a:r>
        </a:p>
      </dgm:t>
    </dgm:pt>
    <dgm:pt modelId="{A8BDAB3C-E7D4-45B6-A38E-B5C0D4540255}" type="parTrans" cxnId="{8246DB96-B37C-4A1C-AC05-FC3F3664388E}">
      <dgm:prSet/>
      <dgm:spPr/>
      <dgm:t>
        <a:bodyPr/>
        <a:lstStyle/>
        <a:p>
          <a:endParaRPr lang="en-US"/>
        </a:p>
      </dgm:t>
    </dgm:pt>
    <dgm:pt modelId="{3499A959-6F64-4ECD-8BF4-2796C8267F00}" type="sibTrans" cxnId="{8246DB96-B37C-4A1C-AC05-FC3F3664388E}">
      <dgm:prSet/>
      <dgm:spPr/>
      <dgm:t>
        <a:bodyPr/>
        <a:lstStyle/>
        <a:p>
          <a:endParaRPr lang="en-US"/>
        </a:p>
      </dgm:t>
    </dgm:pt>
    <dgm:pt modelId="{4EAF8F8A-7A49-4818-A4D3-66EE24703E11}">
      <dgm:prSet/>
      <dgm:spPr/>
      <dgm:t>
        <a:bodyPr/>
        <a:lstStyle/>
        <a:p>
          <a:r>
            <a:rPr lang="en-US"/>
            <a:t>First-person engaging</a:t>
          </a:r>
        </a:p>
      </dgm:t>
    </dgm:pt>
    <dgm:pt modelId="{3420D9A7-D333-42AD-BCEB-2117D76D5B0E}" type="parTrans" cxnId="{A8C90664-9A97-438B-B113-2661D05EE4C3}">
      <dgm:prSet/>
      <dgm:spPr/>
      <dgm:t>
        <a:bodyPr/>
        <a:lstStyle/>
        <a:p>
          <a:endParaRPr lang="en-US"/>
        </a:p>
      </dgm:t>
    </dgm:pt>
    <dgm:pt modelId="{0F6E071E-CADC-4016-8435-76EBC37EB212}" type="sibTrans" cxnId="{A8C90664-9A97-438B-B113-2661D05EE4C3}">
      <dgm:prSet/>
      <dgm:spPr/>
      <dgm:t>
        <a:bodyPr/>
        <a:lstStyle/>
        <a:p>
          <a:endParaRPr lang="en-US"/>
        </a:p>
      </dgm:t>
    </dgm:pt>
    <dgm:pt modelId="{5FD5CB10-C155-44D0-9D4F-78E5D5F6C493}">
      <dgm:prSet/>
      <dgm:spPr/>
      <dgm:t>
        <a:bodyPr/>
        <a:lstStyle/>
        <a:p>
          <a:r>
            <a:rPr lang="en-US"/>
            <a:t>Applied activity promotes critical thinking &amp; problem-solving skills</a:t>
          </a:r>
        </a:p>
      </dgm:t>
    </dgm:pt>
    <dgm:pt modelId="{9E64DFAC-8F7D-4EC8-873A-A0A40092692D}" type="parTrans" cxnId="{127D1B7E-0A51-4D90-AAB6-BFFCDE2FB1A4}">
      <dgm:prSet/>
      <dgm:spPr/>
      <dgm:t>
        <a:bodyPr/>
        <a:lstStyle/>
        <a:p>
          <a:endParaRPr lang="en-US"/>
        </a:p>
      </dgm:t>
    </dgm:pt>
    <dgm:pt modelId="{73D6021A-7E1B-4CD0-B6D0-9C14EC46789D}" type="sibTrans" cxnId="{127D1B7E-0A51-4D90-AAB6-BFFCDE2FB1A4}">
      <dgm:prSet/>
      <dgm:spPr/>
      <dgm:t>
        <a:bodyPr/>
        <a:lstStyle/>
        <a:p>
          <a:endParaRPr lang="en-US"/>
        </a:p>
      </dgm:t>
    </dgm:pt>
    <dgm:pt modelId="{2231387A-B853-49C1-A9C5-DBF56492BFB8}">
      <dgm:prSet/>
      <dgm:spPr/>
      <dgm:t>
        <a:bodyPr/>
        <a:lstStyle/>
        <a:p>
          <a:r>
            <a:rPr lang="en-US" dirty="0"/>
            <a:t>Collaboration, team projects and communication</a:t>
          </a:r>
        </a:p>
      </dgm:t>
    </dgm:pt>
    <dgm:pt modelId="{520DB336-5F5A-416D-A049-A3CD19BB7734}" type="parTrans" cxnId="{1B62AEC3-29F5-4598-AA59-4B8C2990356C}">
      <dgm:prSet/>
      <dgm:spPr/>
      <dgm:t>
        <a:bodyPr/>
        <a:lstStyle/>
        <a:p>
          <a:endParaRPr lang="en-US"/>
        </a:p>
      </dgm:t>
    </dgm:pt>
    <dgm:pt modelId="{7BD91F0C-5920-4AF8-842D-7FD193EF7570}" type="sibTrans" cxnId="{1B62AEC3-29F5-4598-AA59-4B8C2990356C}">
      <dgm:prSet/>
      <dgm:spPr/>
      <dgm:t>
        <a:bodyPr/>
        <a:lstStyle/>
        <a:p>
          <a:endParaRPr lang="en-US"/>
        </a:p>
      </dgm:t>
    </dgm:pt>
    <dgm:pt modelId="{11482F73-8BCB-4AD8-868D-6343A1A33E20}" type="pres">
      <dgm:prSet presAssocID="{329C3085-D0DC-428E-80DF-7CE6C6869019}" presName="root" presStyleCnt="0">
        <dgm:presLayoutVars>
          <dgm:dir/>
          <dgm:resizeHandles val="exact"/>
        </dgm:presLayoutVars>
      </dgm:prSet>
      <dgm:spPr/>
    </dgm:pt>
    <dgm:pt modelId="{92417A32-2C19-4B2C-A5CA-9ACC5D8853BF}" type="pres">
      <dgm:prSet presAssocID="{B6621DA7-D2FD-4C3E-A38B-2D7EEF963A29}" presName="compNode" presStyleCnt="0"/>
      <dgm:spPr/>
    </dgm:pt>
    <dgm:pt modelId="{17639041-22DB-4AC1-94C2-0636BACFB038}" type="pres">
      <dgm:prSet presAssocID="{B6621DA7-D2FD-4C3E-A38B-2D7EEF963A29}" presName="bgRect" presStyleLbl="bgShp" presStyleIdx="0" presStyleCnt="7"/>
      <dgm:spPr/>
    </dgm:pt>
    <dgm:pt modelId="{E123F0EB-9E48-4052-872B-EE2EB29B425C}" type="pres">
      <dgm:prSet presAssocID="{B6621DA7-D2FD-4C3E-A38B-2D7EEF963A29}"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NA"/>
        </a:ext>
      </dgm:extLst>
    </dgm:pt>
    <dgm:pt modelId="{4E6E7A43-0B04-40D3-8D13-1B2DF82624E1}" type="pres">
      <dgm:prSet presAssocID="{B6621DA7-D2FD-4C3E-A38B-2D7EEF963A29}" presName="spaceRect" presStyleCnt="0"/>
      <dgm:spPr/>
    </dgm:pt>
    <dgm:pt modelId="{FA15F3F4-834E-4D1E-BDE8-3EC42E30C451}" type="pres">
      <dgm:prSet presAssocID="{B6621DA7-D2FD-4C3E-A38B-2D7EEF963A29}" presName="parTx" presStyleLbl="revTx" presStyleIdx="0" presStyleCnt="7">
        <dgm:presLayoutVars>
          <dgm:chMax val="0"/>
          <dgm:chPref val="0"/>
        </dgm:presLayoutVars>
      </dgm:prSet>
      <dgm:spPr/>
    </dgm:pt>
    <dgm:pt modelId="{925146FF-6B22-443F-86E0-0B14F72BB496}" type="pres">
      <dgm:prSet presAssocID="{AF8258D9-4D09-435A-9AB3-08B08DF83C57}" presName="sibTrans" presStyleCnt="0"/>
      <dgm:spPr/>
    </dgm:pt>
    <dgm:pt modelId="{720EB636-17B4-41F0-89A9-793D7637CD0E}" type="pres">
      <dgm:prSet presAssocID="{D53A6B5D-76FE-4446-941C-F876C5DD3A00}" presName="compNode" presStyleCnt="0"/>
      <dgm:spPr/>
    </dgm:pt>
    <dgm:pt modelId="{4A8DCC5C-DB17-4483-B8B8-AA66734BC51E}" type="pres">
      <dgm:prSet presAssocID="{D53A6B5D-76FE-4446-941C-F876C5DD3A00}" presName="bgRect" presStyleLbl="bgShp" presStyleIdx="1" presStyleCnt="7"/>
      <dgm:spPr/>
    </dgm:pt>
    <dgm:pt modelId="{C4811399-4C89-41D5-AD71-388D5ADEE0C1}" type="pres">
      <dgm:prSet presAssocID="{D53A6B5D-76FE-4446-941C-F876C5DD3A00}"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473FDEFE-C3C7-45FF-AC3E-5EFF034640B7}" type="pres">
      <dgm:prSet presAssocID="{D53A6B5D-76FE-4446-941C-F876C5DD3A00}" presName="spaceRect" presStyleCnt="0"/>
      <dgm:spPr/>
    </dgm:pt>
    <dgm:pt modelId="{563BC2AD-46FE-4022-8A53-52581F7D6B03}" type="pres">
      <dgm:prSet presAssocID="{D53A6B5D-76FE-4446-941C-F876C5DD3A00}" presName="parTx" presStyleLbl="revTx" presStyleIdx="1" presStyleCnt="7">
        <dgm:presLayoutVars>
          <dgm:chMax val="0"/>
          <dgm:chPref val="0"/>
        </dgm:presLayoutVars>
      </dgm:prSet>
      <dgm:spPr/>
    </dgm:pt>
    <dgm:pt modelId="{047A2F3D-4AE3-4E87-83FF-D1A2FA377A82}" type="pres">
      <dgm:prSet presAssocID="{44DE5332-D3AA-4A27-B98D-9810B3E03F61}" presName="sibTrans" presStyleCnt="0"/>
      <dgm:spPr/>
    </dgm:pt>
    <dgm:pt modelId="{17E7DE65-CF12-46BA-9494-0BACA3F8EB16}" type="pres">
      <dgm:prSet presAssocID="{6B5589AF-9CA9-41B1-B1C2-F4ABE18ECA4F}" presName="compNode" presStyleCnt="0"/>
      <dgm:spPr/>
    </dgm:pt>
    <dgm:pt modelId="{20B534E0-DB5B-4AF2-B58B-B3EB2A10011D}" type="pres">
      <dgm:prSet presAssocID="{6B5589AF-9CA9-41B1-B1C2-F4ABE18ECA4F}" presName="bgRect" presStyleLbl="bgShp" presStyleIdx="2" presStyleCnt="7"/>
      <dgm:spPr/>
    </dgm:pt>
    <dgm:pt modelId="{197FFE36-231E-4AD9-9DAE-12CEE8292B18}" type="pres">
      <dgm:prSet presAssocID="{6B5589AF-9CA9-41B1-B1C2-F4ABE18ECA4F}"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32FF3B9E-CE2A-41CC-816B-51C3C27E3B56}" type="pres">
      <dgm:prSet presAssocID="{6B5589AF-9CA9-41B1-B1C2-F4ABE18ECA4F}" presName="spaceRect" presStyleCnt="0"/>
      <dgm:spPr/>
    </dgm:pt>
    <dgm:pt modelId="{2FFF656B-0677-407D-80C6-237FEFF9016F}" type="pres">
      <dgm:prSet presAssocID="{6B5589AF-9CA9-41B1-B1C2-F4ABE18ECA4F}" presName="parTx" presStyleLbl="revTx" presStyleIdx="2" presStyleCnt="7">
        <dgm:presLayoutVars>
          <dgm:chMax val="0"/>
          <dgm:chPref val="0"/>
        </dgm:presLayoutVars>
      </dgm:prSet>
      <dgm:spPr/>
    </dgm:pt>
    <dgm:pt modelId="{72765950-3885-4E87-B61E-F2F7A60B37D9}" type="pres">
      <dgm:prSet presAssocID="{A1E94964-EA6C-4F47-A3EC-20F794CEDB98}" presName="sibTrans" presStyleCnt="0"/>
      <dgm:spPr/>
    </dgm:pt>
    <dgm:pt modelId="{532A8A8B-8F1B-4FDC-9638-6923FB710B3F}" type="pres">
      <dgm:prSet presAssocID="{E2B9CEAF-3385-4E35-9BF7-67AB6A33C11A}" presName="compNode" presStyleCnt="0"/>
      <dgm:spPr/>
    </dgm:pt>
    <dgm:pt modelId="{C58B1136-55FE-4342-9F4C-C7EDA954B097}" type="pres">
      <dgm:prSet presAssocID="{E2B9CEAF-3385-4E35-9BF7-67AB6A33C11A}" presName="bgRect" presStyleLbl="bgShp" presStyleIdx="3" presStyleCnt="7"/>
      <dgm:spPr/>
    </dgm:pt>
    <dgm:pt modelId="{07009E15-CAFC-4FC0-8353-07A14441678F}" type="pres">
      <dgm:prSet presAssocID="{E2B9CEAF-3385-4E35-9BF7-67AB6A33C11A}"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ingle gear"/>
        </a:ext>
      </dgm:extLst>
    </dgm:pt>
    <dgm:pt modelId="{4A22FDF7-9C69-412B-919E-3224711D745C}" type="pres">
      <dgm:prSet presAssocID="{E2B9CEAF-3385-4E35-9BF7-67AB6A33C11A}" presName="spaceRect" presStyleCnt="0"/>
      <dgm:spPr/>
    </dgm:pt>
    <dgm:pt modelId="{9D972984-0052-4EF4-97F2-15F01522C0AF}" type="pres">
      <dgm:prSet presAssocID="{E2B9CEAF-3385-4E35-9BF7-67AB6A33C11A}" presName="parTx" presStyleLbl="revTx" presStyleIdx="3" presStyleCnt="7">
        <dgm:presLayoutVars>
          <dgm:chMax val="0"/>
          <dgm:chPref val="0"/>
        </dgm:presLayoutVars>
      </dgm:prSet>
      <dgm:spPr/>
    </dgm:pt>
    <dgm:pt modelId="{8467AFA6-A470-4039-9DA0-E5CB2B2876E7}" type="pres">
      <dgm:prSet presAssocID="{3499A959-6F64-4ECD-8BF4-2796C8267F00}" presName="sibTrans" presStyleCnt="0"/>
      <dgm:spPr/>
    </dgm:pt>
    <dgm:pt modelId="{659D418C-63AA-4A78-AAF8-9218F0717481}" type="pres">
      <dgm:prSet presAssocID="{4EAF8F8A-7A49-4818-A4D3-66EE24703E11}" presName="compNode" presStyleCnt="0"/>
      <dgm:spPr/>
    </dgm:pt>
    <dgm:pt modelId="{80D25829-4BFB-4406-B1A9-EF8DF17DE56F}" type="pres">
      <dgm:prSet presAssocID="{4EAF8F8A-7A49-4818-A4D3-66EE24703E11}" presName="bgRect" presStyleLbl="bgShp" presStyleIdx="4" presStyleCnt="7"/>
      <dgm:spPr/>
    </dgm:pt>
    <dgm:pt modelId="{E0BB4E91-1C75-4981-BEED-19F79C653723}" type="pres">
      <dgm:prSet presAssocID="{4EAF8F8A-7A49-4818-A4D3-66EE24703E1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702ABAE7-6616-482E-9D45-7F564C04AC81}" type="pres">
      <dgm:prSet presAssocID="{4EAF8F8A-7A49-4818-A4D3-66EE24703E11}" presName="spaceRect" presStyleCnt="0"/>
      <dgm:spPr/>
    </dgm:pt>
    <dgm:pt modelId="{695144CB-8B92-4439-A5C7-176249C60F1E}" type="pres">
      <dgm:prSet presAssocID="{4EAF8F8A-7A49-4818-A4D3-66EE24703E11}" presName="parTx" presStyleLbl="revTx" presStyleIdx="4" presStyleCnt="7">
        <dgm:presLayoutVars>
          <dgm:chMax val="0"/>
          <dgm:chPref val="0"/>
        </dgm:presLayoutVars>
      </dgm:prSet>
      <dgm:spPr/>
    </dgm:pt>
    <dgm:pt modelId="{440A5DB2-DAEE-44C2-B4F2-86671EF8CADF}" type="pres">
      <dgm:prSet presAssocID="{0F6E071E-CADC-4016-8435-76EBC37EB212}" presName="sibTrans" presStyleCnt="0"/>
      <dgm:spPr/>
    </dgm:pt>
    <dgm:pt modelId="{2C1900DA-CA91-4105-A9C0-0D8D89390161}" type="pres">
      <dgm:prSet presAssocID="{5FD5CB10-C155-44D0-9D4F-78E5D5F6C493}" presName="compNode" presStyleCnt="0"/>
      <dgm:spPr/>
    </dgm:pt>
    <dgm:pt modelId="{EB12BFF8-B65B-4E68-8534-4718401BE679}" type="pres">
      <dgm:prSet presAssocID="{5FD5CB10-C155-44D0-9D4F-78E5D5F6C493}" presName="bgRect" presStyleLbl="bgShp" presStyleIdx="5" presStyleCnt="7"/>
      <dgm:spPr/>
    </dgm:pt>
    <dgm:pt modelId="{D6D1D418-8EC2-40A9-B31E-C75DC1267465}" type="pres">
      <dgm:prSet presAssocID="{5FD5CB10-C155-44D0-9D4F-78E5D5F6C493}"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5653A725-782D-4BCE-B31D-26AFF88214D9}" type="pres">
      <dgm:prSet presAssocID="{5FD5CB10-C155-44D0-9D4F-78E5D5F6C493}" presName="spaceRect" presStyleCnt="0"/>
      <dgm:spPr/>
    </dgm:pt>
    <dgm:pt modelId="{5F621DAB-9055-4E4B-A758-FD3109DD8493}" type="pres">
      <dgm:prSet presAssocID="{5FD5CB10-C155-44D0-9D4F-78E5D5F6C493}" presName="parTx" presStyleLbl="revTx" presStyleIdx="5" presStyleCnt="7">
        <dgm:presLayoutVars>
          <dgm:chMax val="0"/>
          <dgm:chPref val="0"/>
        </dgm:presLayoutVars>
      </dgm:prSet>
      <dgm:spPr/>
    </dgm:pt>
    <dgm:pt modelId="{762EEBF7-BB22-4AA4-800D-A4E0ABC730C1}" type="pres">
      <dgm:prSet presAssocID="{73D6021A-7E1B-4CD0-B6D0-9C14EC46789D}" presName="sibTrans" presStyleCnt="0"/>
      <dgm:spPr/>
    </dgm:pt>
    <dgm:pt modelId="{AE2A1455-B362-45FD-AEE6-FB3E9262D5BE}" type="pres">
      <dgm:prSet presAssocID="{2231387A-B853-49C1-A9C5-DBF56492BFB8}" presName="compNode" presStyleCnt="0"/>
      <dgm:spPr/>
    </dgm:pt>
    <dgm:pt modelId="{152B4B21-EBA5-4725-B4DA-41437E36529D}" type="pres">
      <dgm:prSet presAssocID="{2231387A-B853-49C1-A9C5-DBF56492BFB8}" presName="bgRect" presStyleLbl="bgShp" presStyleIdx="6" presStyleCnt="7"/>
      <dgm:spPr>
        <a:prstGeom prst="smileyFace">
          <a:avLst/>
        </a:prstGeom>
      </dgm:spPr>
    </dgm:pt>
    <dgm:pt modelId="{A22D2649-E3FA-413A-B910-FCD6E322D259}" type="pres">
      <dgm:prSet presAssocID="{2231387A-B853-49C1-A9C5-DBF56492BFB8}" presName="iconRect" presStyleLbl="node1" presStyleIdx="6" presStyleCnt="7"/>
      <dgm:spPr>
        <a:prstGeom prst="smileyFace">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ears"/>
        </a:ext>
      </dgm:extLst>
    </dgm:pt>
    <dgm:pt modelId="{3828AF80-0477-455C-A3A1-8329285A3ADE}" type="pres">
      <dgm:prSet presAssocID="{2231387A-B853-49C1-A9C5-DBF56492BFB8}" presName="spaceRect" presStyleCnt="0"/>
      <dgm:spPr/>
    </dgm:pt>
    <dgm:pt modelId="{33C0B136-1D56-4308-9F43-3BE567DBCD4B}" type="pres">
      <dgm:prSet presAssocID="{2231387A-B853-49C1-A9C5-DBF56492BFB8}" presName="parTx" presStyleLbl="revTx" presStyleIdx="6" presStyleCnt="7">
        <dgm:presLayoutVars>
          <dgm:chMax val="0"/>
          <dgm:chPref val="0"/>
        </dgm:presLayoutVars>
      </dgm:prSet>
      <dgm:spPr/>
    </dgm:pt>
  </dgm:ptLst>
  <dgm:cxnLst>
    <dgm:cxn modelId="{9511AE04-5385-4C12-BE39-A136D47DB45E}" srcId="{329C3085-D0DC-428E-80DF-7CE6C6869019}" destId="{D53A6B5D-76FE-4446-941C-F876C5DD3A00}" srcOrd="1" destOrd="0" parTransId="{D41B188C-D856-4635-8D21-CC6224210BF5}" sibTransId="{44DE5332-D3AA-4A27-B98D-9810B3E03F61}"/>
    <dgm:cxn modelId="{849C1913-D566-4757-84AA-D6BC86BE4701}" type="presOf" srcId="{5FD5CB10-C155-44D0-9D4F-78E5D5F6C493}" destId="{5F621DAB-9055-4E4B-A758-FD3109DD8493}" srcOrd="0" destOrd="0" presId="urn:microsoft.com/office/officeart/2018/2/layout/IconVerticalSolidList"/>
    <dgm:cxn modelId="{D748291B-911E-4408-8B52-5B7FF3E05640}" type="presOf" srcId="{6B5589AF-9CA9-41B1-B1C2-F4ABE18ECA4F}" destId="{2FFF656B-0677-407D-80C6-237FEFF9016F}" srcOrd="0" destOrd="0" presId="urn:microsoft.com/office/officeart/2018/2/layout/IconVerticalSolidList"/>
    <dgm:cxn modelId="{D4B3CD3C-121E-4211-B33D-3E0A8F584C21}" type="presOf" srcId="{D53A6B5D-76FE-4446-941C-F876C5DD3A00}" destId="{563BC2AD-46FE-4022-8A53-52581F7D6B03}" srcOrd="0" destOrd="0" presId="urn:microsoft.com/office/officeart/2018/2/layout/IconVerticalSolidList"/>
    <dgm:cxn modelId="{A8C90664-9A97-438B-B113-2661D05EE4C3}" srcId="{329C3085-D0DC-428E-80DF-7CE6C6869019}" destId="{4EAF8F8A-7A49-4818-A4D3-66EE24703E11}" srcOrd="4" destOrd="0" parTransId="{3420D9A7-D333-42AD-BCEB-2117D76D5B0E}" sibTransId="{0F6E071E-CADC-4016-8435-76EBC37EB212}"/>
    <dgm:cxn modelId="{20B1DC6F-D273-4DCE-BCF6-3849DB3F97AB}" type="presOf" srcId="{4EAF8F8A-7A49-4818-A4D3-66EE24703E11}" destId="{695144CB-8B92-4439-A5C7-176249C60F1E}" srcOrd="0" destOrd="0" presId="urn:microsoft.com/office/officeart/2018/2/layout/IconVerticalSolidList"/>
    <dgm:cxn modelId="{9C2DFA6F-B187-4072-9B31-881FC9B0CA29}" srcId="{329C3085-D0DC-428E-80DF-7CE6C6869019}" destId="{B6621DA7-D2FD-4C3E-A38B-2D7EEF963A29}" srcOrd="0" destOrd="0" parTransId="{986C958F-8AD3-4E50-B21E-36E695647647}" sibTransId="{AF8258D9-4D09-435A-9AB3-08B08DF83C57}"/>
    <dgm:cxn modelId="{127D1B7E-0A51-4D90-AAB6-BFFCDE2FB1A4}" srcId="{329C3085-D0DC-428E-80DF-7CE6C6869019}" destId="{5FD5CB10-C155-44D0-9D4F-78E5D5F6C493}" srcOrd="5" destOrd="0" parTransId="{9E64DFAC-8F7D-4EC8-873A-A0A40092692D}" sibTransId="{73D6021A-7E1B-4CD0-B6D0-9C14EC46789D}"/>
    <dgm:cxn modelId="{A4511491-794C-48DA-91D1-0C59EAD5DA18}" srcId="{329C3085-D0DC-428E-80DF-7CE6C6869019}" destId="{6B5589AF-9CA9-41B1-B1C2-F4ABE18ECA4F}" srcOrd="2" destOrd="0" parTransId="{887CBD80-2186-4C6F-BC98-79A95D9EFBDF}" sibTransId="{A1E94964-EA6C-4F47-A3EC-20F794CEDB98}"/>
    <dgm:cxn modelId="{8246DB96-B37C-4A1C-AC05-FC3F3664388E}" srcId="{329C3085-D0DC-428E-80DF-7CE6C6869019}" destId="{E2B9CEAF-3385-4E35-9BF7-67AB6A33C11A}" srcOrd="3" destOrd="0" parTransId="{A8BDAB3C-E7D4-45B6-A38E-B5C0D4540255}" sibTransId="{3499A959-6F64-4ECD-8BF4-2796C8267F00}"/>
    <dgm:cxn modelId="{1E1837B8-3EFA-497B-92FD-D1F28B6956A0}" type="presOf" srcId="{2231387A-B853-49C1-A9C5-DBF56492BFB8}" destId="{33C0B136-1D56-4308-9F43-3BE567DBCD4B}" srcOrd="0" destOrd="0" presId="urn:microsoft.com/office/officeart/2018/2/layout/IconVerticalSolidList"/>
    <dgm:cxn modelId="{BFC3C2BE-6830-4E4A-BAB8-A3CF480C2036}" type="presOf" srcId="{B6621DA7-D2FD-4C3E-A38B-2D7EEF963A29}" destId="{FA15F3F4-834E-4D1E-BDE8-3EC42E30C451}" srcOrd="0" destOrd="0" presId="urn:microsoft.com/office/officeart/2018/2/layout/IconVerticalSolidList"/>
    <dgm:cxn modelId="{1B62AEC3-29F5-4598-AA59-4B8C2990356C}" srcId="{329C3085-D0DC-428E-80DF-7CE6C6869019}" destId="{2231387A-B853-49C1-A9C5-DBF56492BFB8}" srcOrd="6" destOrd="0" parTransId="{520DB336-5F5A-416D-A049-A3CD19BB7734}" sibTransId="{7BD91F0C-5920-4AF8-842D-7FD193EF7570}"/>
    <dgm:cxn modelId="{FE283FEC-8D14-4EE6-8FCD-918E1EE2A564}" type="presOf" srcId="{329C3085-D0DC-428E-80DF-7CE6C6869019}" destId="{11482F73-8BCB-4AD8-868D-6343A1A33E20}" srcOrd="0" destOrd="0" presId="urn:microsoft.com/office/officeart/2018/2/layout/IconVerticalSolidList"/>
    <dgm:cxn modelId="{25AA39FA-17D3-43E8-9C34-DB9C63EFD97A}" type="presOf" srcId="{E2B9CEAF-3385-4E35-9BF7-67AB6A33C11A}" destId="{9D972984-0052-4EF4-97F2-15F01522C0AF}" srcOrd="0" destOrd="0" presId="urn:microsoft.com/office/officeart/2018/2/layout/IconVerticalSolidList"/>
    <dgm:cxn modelId="{4B9CF8F0-1ECB-4F95-A03F-687D708FCC8A}" type="presParOf" srcId="{11482F73-8BCB-4AD8-868D-6343A1A33E20}" destId="{92417A32-2C19-4B2C-A5CA-9ACC5D8853BF}" srcOrd="0" destOrd="0" presId="urn:microsoft.com/office/officeart/2018/2/layout/IconVerticalSolidList"/>
    <dgm:cxn modelId="{D622BA7C-04C9-4C29-8552-50DE7878724D}" type="presParOf" srcId="{92417A32-2C19-4B2C-A5CA-9ACC5D8853BF}" destId="{17639041-22DB-4AC1-94C2-0636BACFB038}" srcOrd="0" destOrd="0" presId="urn:microsoft.com/office/officeart/2018/2/layout/IconVerticalSolidList"/>
    <dgm:cxn modelId="{BA945255-5D12-4565-AC7B-BE6AB3A408C7}" type="presParOf" srcId="{92417A32-2C19-4B2C-A5CA-9ACC5D8853BF}" destId="{E123F0EB-9E48-4052-872B-EE2EB29B425C}" srcOrd="1" destOrd="0" presId="urn:microsoft.com/office/officeart/2018/2/layout/IconVerticalSolidList"/>
    <dgm:cxn modelId="{9F4A2683-BEE6-4245-80DD-C1845BFFAEA5}" type="presParOf" srcId="{92417A32-2C19-4B2C-A5CA-9ACC5D8853BF}" destId="{4E6E7A43-0B04-40D3-8D13-1B2DF82624E1}" srcOrd="2" destOrd="0" presId="urn:microsoft.com/office/officeart/2018/2/layout/IconVerticalSolidList"/>
    <dgm:cxn modelId="{05325E49-EC6F-4F08-961E-7C820FCFDC9B}" type="presParOf" srcId="{92417A32-2C19-4B2C-A5CA-9ACC5D8853BF}" destId="{FA15F3F4-834E-4D1E-BDE8-3EC42E30C451}" srcOrd="3" destOrd="0" presId="urn:microsoft.com/office/officeart/2018/2/layout/IconVerticalSolidList"/>
    <dgm:cxn modelId="{9CB19D72-77FE-4F48-923D-9DC268B9A571}" type="presParOf" srcId="{11482F73-8BCB-4AD8-868D-6343A1A33E20}" destId="{925146FF-6B22-443F-86E0-0B14F72BB496}" srcOrd="1" destOrd="0" presId="urn:microsoft.com/office/officeart/2018/2/layout/IconVerticalSolidList"/>
    <dgm:cxn modelId="{B585B53F-3D1B-4074-B125-0442387D4591}" type="presParOf" srcId="{11482F73-8BCB-4AD8-868D-6343A1A33E20}" destId="{720EB636-17B4-41F0-89A9-793D7637CD0E}" srcOrd="2" destOrd="0" presId="urn:microsoft.com/office/officeart/2018/2/layout/IconVerticalSolidList"/>
    <dgm:cxn modelId="{6325C871-EECE-4F55-A708-5FCCD35C45D1}" type="presParOf" srcId="{720EB636-17B4-41F0-89A9-793D7637CD0E}" destId="{4A8DCC5C-DB17-4483-B8B8-AA66734BC51E}" srcOrd="0" destOrd="0" presId="urn:microsoft.com/office/officeart/2018/2/layout/IconVerticalSolidList"/>
    <dgm:cxn modelId="{9143021E-0F4E-4398-813A-D19784A4EF87}" type="presParOf" srcId="{720EB636-17B4-41F0-89A9-793D7637CD0E}" destId="{C4811399-4C89-41D5-AD71-388D5ADEE0C1}" srcOrd="1" destOrd="0" presId="urn:microsoft.com/office/officeart/2018/2/layout/IconVerticalSolidList"/>
    <dgm:cxn modelId="{CC1FA686-238F-4434-9E99-A9156672C40E}" type="presParOf" srcId="{720EB636-17B4-41F0-89A9-793D7637CD0E}" destId="{473FDEFE-C3C7-45FF-AC3E-5EFF034640B7}" srcOrd="2" destOrd="0" presId="urn:microsoft.com/office/officeart/2018/2/layout/IconVerticalSolidList"/>
    <dgm:cxn modelId="{5E490BB0-06AA-4669-B4A0-879168AA3E48}" type="presParOf" srcId="{720EB636-17B4-41F0-89A9-793D7637CD0E}" destId="{563BC2AD-46FE-4022-8A53-52581F7D6B03}" srcOrd="3" destOrd="0" presId="urn:microsoft.com/office/officeart/2018/2/layout/IconVerticalSolidList"/>
    <dgm:cxn modelId="{03972458-76B4-4F72-8A76-55415FAFB61C}" type="presParOf" srcId="{11482F73-8BCB-4AD8-868D-6343A1A33E20}" destId="{047A2F3D-4AE3-4E87-83FF-D1A2FA377A82}" srcOrd="3" destOrd="0" presId="urn:microsoft.com/office/officeart/2018/2/layout/IconVerticalSolidList"/>
    <dgm:cxn modelId="{0A69A249-BEAD-4CD9-A69E-628AFF8381C8}" type="presParOf" srcId="{11482F73-8BCB-4AD8-868D-6343A1A33E20}" destId="{17E7DE65-CF12-46BA-9494-0BACA3F8EB16}" srcOrd="4" destOrd="0" presId="urn:microsoft.com/office/officeart/2018/2/layout/IconVerticalSolidList"/>
    <dgm:cxn modelId="{286A4FD3-79A9-4DFC-8EE9-3102FEF40F6C}" type="presParOf" srcId="{17E7DE65-CF12-46BA-9494-0BACA3F8EB16}" destId="{20B534E0-DB5B-4AF2-B58B-B3EB2A10011D}" srcOrd="0" destOrd="0" presId="urn:microsoft.com/office/officeart/2018/2/layout/IconVerticalSolidList"/>
    <dgm:cxn modelId="{FDEC48C6-01DC-40F0-84BB-A7A59CEA321A}" type="presParOf" srcId="{17E7DE65-CF12-46BA-9494-0BACA3F8EB16}" destId="{197FFE36-231E-4AD9-9DAE-12CEE8292B18}" srcOrd="1" destOrd="0" presId="urn:microsoft.com/office/officeart/2018/2/layout/IconVerticalSolidList"/>
    <dgm:cxn modelId="{6ABF96FC-9FDF-468D-A6D2-358333C2FDAD}" type="presParOf" srcId="{17E7DE65-CF12-46BA-9494-0BACA3F8EB16}" destId="{32FF3B9E-CE2A-41CC-816B-51C3C27E3B56}" srcOrd="2" destOrd="0" presId="urn:microsoft.com/office/officeart/2018/2/layout/IconVerticalSolidList"/>
    <dgm:cxn modelId="{EEE06B8A-9E37-461C-B78A-79E30D2BAB3C}" type="presParOf" srcId="{17E7DE65-CF12-46BA-9494-0BACA3F8EB16}" destId="{2FFF656B-0677-407D-80C6-237FEFF9016F}" srcOrd="3" destOrd="0" presId="urn:microsoft.com/office/officeart/2018/2/layout/IconVerticalSolidList"/>
    <dgm:cxn modelId="{FA87A45C-238E-494F-A283-7F94363AAC4E}" type="presParOf" srcId="{11482F73-8BCB-4AD8-868D-6343A1A33E20}" destId="{72765950-3885-4E87-B61E-F2F7A60B37D9}" srcOrd="5" destOrd="0" presId="urn:microsoft.com/office/officeart/2018/2/layout/IconVerticalSolidList"/>
    <dgm:cxn modelId="{6D6672E1-5D6D-48D2-B721-D56E6E4CCBD9}" type="presParOf" srcId="{11482F73-8BCB-4AD8-868D-6343A1A33E20}" destId="{532A8A8B-8F1B-4FDC-9638-6923FB710B3F}" srcOrd="6" destOrd="0" presId="urn:microsoft.com/office/officeart/2018/2/layout/IconVerticalSolidList"/>
    <dgm:cxn modelId="{35010750-F7AE-4355-9B17-329A491CF784}" type="presParOf" srcId="{532A8A8B-8F1B-4FDC-9638-6923FB710B3F}" destId="{C58B1136-55FE-4342-9F4C-C7EDA954B097}" srcOrd="0" destOrd="0" presId="urn:microsoft.com/office/officeart/2018/2/layout/IconVerticalSolidList"/>
    <dgm:cxn modelId="{023CBCFE-5319-48CD-B970-44AAD9DD89FC}" type="presParOf" srcId="{532A8A8B-8F1B-4FDC-9638-6923FB710B3F}" destId="{07009E15-CAFC-4FC0-8353-07A14441678F}" srcOrd="1" destOrd="0" presId="urn:microsoft.com/office/officeart/2018/2/layout/IconVerticalSolidList"/>
    <dgm:cxn modelId="{BAFFDA39-2C7C-4555-9170-F0844B3EB78D}" type="presParOf" srcId="{532A8A8B-8F1B-4FDC-9638-6923FB710B3F}" destId="{4A22FDF7-9C69-412B-919E-3224711D745C}" srcOrd="2" destOrd="0" presId="urn:microsoft.com/office/officeart/2018/2/layout/IconVerticalSolidList"/>
    <dgm:cxn modelId="{E9259DB4-F01C-48BC-83FD-2A1C3671BC34}" type="presParOf" srcId="{532A8A8B-8F1B-4FDC-9638-6923FB710B3F}" destId="{9D972984-0052-4EF4-97F2-15F01522C0AF}" srcOrd="3" destOrd="0" presId="urn:microsoft.com/office/officeart/2018/2/layout/IconVerticalSolidList"/>
    <dgm:cxn modelId="{4DD0BADA-D981-4E8C-97B7-1D8CB2210930}" type="presParOf" srcId="{11482F73-8BCB-4AD8-868D-6343A1A33E20}" destId="{8467AFA6-A470-4039-9DA0-E5CB2B2876E7}" srcOrd="7" destOrd="0" presId="urn:microsoft.com/office/officeart/2018/2/layout/IconVerticalSolidList"/>
    <dgm:cxn modelId="{D9BB16D8-3003-4DF0-9F12-3DD44CFE9049}" type="presParOf" srcId="{11482F73-8BCB-4AD8-868D-6343A1A33E20}" destId="{659D418C-63AA-4A78-AAF8-9218F0717481}" srcOrd="8" destOrd="0" presId="urn:microsoft.com/office/officeart/2018/2/layout/IconVerticalSolidList"/>
    <dgm:cxn modelId="{5DC5C7BA-890B-4310-960E-A39C77FF0A7A}" type="presParOf" srcId="{659D418C-63AA-4A78-AAF8-9218F0717481}" destId="{80D25829-4BFB-4406-B1A9-EF8DF17DE56F}" srcOrd="0" destOrd="0" presId="urn:microsoft.com/office/officeart/2018/2/layout/IconVerticalSolidList"/>
    <dgm:cxn modelId="{6518A628-1E94-45AD-B9D2-B8B6F1F68560}" type="presParOf" srcId="{659D418C-63AA-4A78-AAF8-9218F0717481}" destId="{E0BB4E91-1C75-4981-BEED-19F79C653723}" srcOrd="1" destOrd="0" presId="urn:microsoft.com/office/officeart/2018/2/layout/IconVerticalSolidList"/>
    <dgm:cxn modelId="{AD286508-2214-4E15-8C63-CF91A16440BA}" type="presParOf" srcId="{659D418C-63AA-4A78-AAF8-9218F0717481}" destId="{702ABAE7-6616-482E-9D45-7F564C04AC81}" srcOrd="2" destOrd="0" presId="urn:microsoft.com/office/officeart/2018/2/layout/IconVerticalSolidList"/>
    <dgm:cxn modelId="{13135E03-0149-4156-86AD-4A4AAB3CC9A0}" type="presParOf" srcId="{659D418C-63AA-4A78-AAF8-9218F0717481}" destId="{695144CB-8B92-4439-A5C7-176249C60F1E}" srcOrd="3" destOrd="0" presId="urn:microsoft.com/office/officeart/2018/2/layout/IconVerticalSolidList"/>
    <dgm:cxn modelId="{882695A1-0AE7-447E-A99E-30CC16B87E6F}" type="presParOf" srcId="{11482F73-8BCB-4AD8-868D-6343A1A33E20}" destId="{440A5DB2-DAEE-44C2-B4F2-86671EF8CADF}" srcOrd="9" destOrd="0" presId="urn:microsoft.com/office/officeart/2018/2/layout/IconVerticalSolidList"/>
    <dgm:cxn modelId="{8983E7DA-5C0F-457C-8E1A-AEC23E1C4E56}" type="presParOf" srcId="{11482F73-8BCB-4AD8-868D-6343A1A33E20}" destId="{2C1900DA-CA91-4105-A9C0-0D8D89390161}" srcOrd="10" destOrd="0" presId="urn:microsoft.com/office/officeart/2018/2/layout/IconVerticalSolidList"/>
    <dgm:cxn modelId="{0B325E08-262B-47F1-9BAD-484FC6338521}" type="presParOf" srcId="{2C1900DA-CA91-4105-A9C0-0D8D89390161}" destId="{EB12BFF8-B65B-4E68-8534-4718401BE679}" srcOrd="0" destOrd="0" presId="urn:microsoft.com/office/officeart/2018/2/layout/IconVerticalSolidList"/>
    <dgm:cxn modelId="{743184B9-FD30-4CEB-B0E0-49ADD1ED8F0B}" type="presParOf" srcId="{2C1900DA-CA91-4105-A9C0-0D8D89390161}" destId="{D6D1D418-8EC2-40A9-B31E-C75DC1267465}" srcOrd="1" destOrd="0" presId="urn:microsoft.com/office/officeart/2018/2/layout/IconVerticalSolidList"/>
    <dgm:cxn modelId="{43AF493B-36FC-46B6-BB56-337C8037E748}" type="presParOf" srcId="{2C1900DA-CA91-4105-A9C0-0D8D89390161}" destId="{5653A725-782D-4BCE-B31D-26AFF88214D9}" srcOrd="2" destOrd="0" presId="urn:microsoft.com/office/officeart/2018/2/layout/IconVerticalSolidList"/>
    <dgm:cxn modelId="{F917B699-A806-45DD-A56E-49DDBFCF4BC8}" type="presParOf" srcId="{2C1900DA-CA91-4105-A9C0-0D8D89390161}" destId="{5F621DAB-9055-4E4B-A758-FD3109DD8493}" srcOrd="3" destOrd="0" presId="urn:microsoft.com/office/officeart/2018/2/layout/IconVerticalSolidList"/>
    <dgm:cxn modelId="{23CEB908-B356-4CE6-AF10-EA4A224D0409}" type="presParOf" srcId="{11482F73-8BCB-4AD8-868D-6343A1A33E20}" destId="{762EEBF7-BB22-4AA4-800D-A4E0ABC730C1}" srcOrd="11" destOrd="0" presId="urn:microsoft.com/office/officeart/2018/2/layout/IconVerticalSolidList"/>
    <dgm:cxn modelId="{E653A578-AEF0-462F-A1AE-83A99E9842F5}" type="presParOf" srcId="{11482F73-8BCB-4AD8-868D-6343A1A33E20}" destId="{AE2A1455-B362-45FD-AEE6-FB3E9262D5BE}" srcOrd="12" destOrd="0" presId="urn:microsoft.com/office/officeart/2018/2/layout/IconVerticalSolidList"/>
    <dgm:cxn modelId="{12F2B06A-CEE9-482F-8F33-E47BBAC520A0}" type="presParOf" srcId="{AE2A1455-B362-45FD-AEE6-FB3E9262D5BE}" destId="{152B4B21-EBA5-4725-B4DA-41437E36529D}" srcOrd="0" destOrd="0" presId="urn:microsoft.com/office/officeart/2018/2/layout/IconVerticalSolidList"/>
    <dgm:cxn modelId="{F408FCDD-F819-44E3-815A-1BBC36D241DC}" type="presParOf" srcId="{AE2A1455-B362-45FD-AEE6-FB3E9262D5BE}" destId="{A22D2649-E3FA-413A-B910-FCD6E322D259}" srcOrd="1" destOrd="0" presId="urn:microsoft.com/office/officeart/2018/2/layout/IconVerticalSolidList"/>
    <dgm:cxn modelId="{5EBA8A8D-27DE-4540-ACDF-FEC114174A16}" type="presParOf" srcId="{AE2A1455-B362-45FD-AEE6-FB3E9262D5BE}" destId="{3828AF80-0477-455C-A3A1-8329285A3ADE}" srcOrd="2" destOrd="0" presId="urn:microsoft.com/office/officeart/2018/2/layout/IconVerticalSolidList"/>
    <dgm:cxn modelId="{B64A98D8-87EA-4119-94A0-8DE4A7DDD0EF}" type="presParOf" srcId="{AE2A1455-B362-45FD-AEE6-FB3E9262D5BE}" destId="{33C0B136-1D56-4308-9F43-3BE567DBCD4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3A77F7-3C05-47F3-85D6-CF8BFBC8C907}"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DC71F561-E511-48D2-9A8E-3B282795FF89}">
      <dgm:prSet/>
      <dgm:spPr/>
      <dgm:t>
        <a:bodyPr/>
        <a:lstStyle/>
        <a:p>
          <a:pPr>
            <a:defRPr cap="all"/>
          </a:pPr>
          <a:r>
            <a:rPr lang="en-US"/>
            <a:t>Explain fundamental concepts of genomics</a:t>
          </a:r>
        </a:p>
      </dgm:t>
    </dgm:pt>
    <dgm:pt modelId="{6C4A0F4F-D863-4CC7-A2C2-D5521FA84E9C}" type="parTrans" cxnId="{F0949281-F896-4F07-B89E-E7667E15431E}">
      <dgm:prSet/>
      <dgm:spPr/>
      <dgm:t>
        <a:bodyPr/>
        <a:lstStyle/>
        <a:p>
          <a:endParaRPr lang="en-US"/>
        </a:p>
      </dgm:t>
    </dgm:pt>
    <dgm:pt modelId="{3036C345-31F2-4769-899B-2DEA438168BA}" type="sibTrans" cxnId="{F0949281-F896-4F07-B89E-E7667E15431E}">
      <dgm:prSet/>
      <dgm:spPr/>
      <dgm:t>
        <a:bodyPr/>
        <a:lstStyle/>
        <a:p>
          <a:endParaRPr lang="en-US"/>
        </a:p>
      </dgm:t>
    </dgm:pt>
    <dgm:pt modelId="{07EBA3F3-A9CE-443E-9D22-ED5292E6AE1B}">
      <dgm:prSet/>
      <dgm:spPr/>
      <dgm:t>
        <a:bodyPr/>
        <a:lstStyle/>
        <a:p>
          <a:pPr>
            <a:defRPr cap="all"/>
          </a:pPr>
          <a:r>
            <a:rPr lang="en-US"/>
            <a:t>Identify the time to introduce the software</a:t>
          </a:r>
        </a:p>
      </dgm:t>
    </dgm:pt>
    <dgm:pt modelId="{487D15C3-76D0-41B8-87D8-D68340874DC3}" type="parTrans" cxnId="{4A24BFF5-5528-494C-AE5B-E9D2217A5197}">
      <dgm:prSet/>
      <dgm:spPr/>
      <dgm:t>
        <a:bodyPr/>
        <a:lstStyle/>
        <a:p>
          <a:endParaRPr lang="en-US"/>
        </a:p>
      </dgm:t>
    </dgm:pt>
    <dgm:pt modelId="{FE4BE3D2-F5D9-4AAF-9F2F-50F71B0C3DC1}" type="sibTrans" cxnId="{4A24BFF5-5528-494C-AE5B-E9D2217A5197}">
      <dgm:prSet/>
      <dgm:spPr/>
      <dgm:t>
        <a:bodyPr/>
        <a:lstStyle/>
        <a:p>
          <a:endParaRPr lang="en-US"/>
        </a:p>
      </dgm:t>
    </dgm:pt>
    <dgm:pt modelId="{0CCD3142-447A-4527-9B95-4659F931B71A}" type="pres">
      <dgm:prSet presAssocID="{593A77F7-3C05-47F3-85D6-CF8BFBC8C907}" presName="root" presStyleCnt="0">
        <dgm:presLayoutVars>
          <dgm:dir/>
          <dgm:resizeHandles val="exact"/>
        </dgm:presLayoutVars>
      </dgm:prSet>
      <dgm:spPr/>
    </dgm:pt>
    <dgm:pt modelId="{AC6C31DE-4BC5-4E37-9096-3AB5DD8216C9}" type="pres">
      <dgm:prSet presAssocID="{DC71F561-E511-48D2-9A8E-3B282795FF89}" presName="compNode" presStyleCnt="0"/>
      <dgm:spPr/>
    </dgm:pt>
    <dgm:pt modelId="{BF75297E-3A06-4C98-96D9-5DE4CE642989}" type="pres">
      <dgm:prSet presAssocID="{DC71F561-E511-48D2-9A8E-3B282795FF89}" presName="iconBgRect" presStyleLbl="bgShp" presStyleIdx="0" presStyleCnt="2"/>
      <dgm:spPr/>
    </dgm:pt>
    <dgm:pt modelId="{C834EDB5-6CEE-4A4D-9A2E-165D0D9A698D}" type="pres">
      <dgm:prSet presAssocID="{DC71F561-E511-48D2-9A8E-3B282795FF8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NA"/>
        </a:ext>
      </dgm:extLst>
    </dgm:pt>
    <dgm:pt modelId="{BE820FF5-7830-495C-B88F-248506B6E13B}" type="pres">
      <dgm:prSet presAssocID="{DC71F561-E511-48D2-9A8E-3B282795FF89}" presName="spaceRect" presStyleCnt="0"/>
      <dgm:spPr/>
    </dgm:pt>
    <dgm:pt modelId="{FA78B140-202B-44B4-A118-FAA87B27BF9B}" type="pres">
      <dgm:prSet presAssocID="{DC71F561-E511-48D2-9A8E-3B282795FF89}" presName="textRect" presStyleLbl="revTx" presStyleIdx="0" presStyleCnt="2">
        <dgm:presLayoutVars>
          <dgm:chMax val="1"/>
          <dgm:chPref val="1"/>
        </dgm:presLayoutVars>
      </dgm:prSet>
      <dgm:spPr/>
    </dgm:pt>
    <dgm:pt modelId="{6A9FF120-B5E3-46EE-B897-90B70B92AC37}" type="pres">
      <dgm:prSet presAssocID="{3036C345-31F2-4769-899B-2DEA438168BA}" presName="sibTrans" presStyleCnt="0"/>
      <dgm:spPr/>
    </dgm:pt>
    <dgm:pt modelId="{5590DDDA-4728-41C9-813C-5A6CDA07D1AB}" type="pres">
      <dgm:prSet presAssocID="{07EBA3F3-A9CE-443E-9D22-ED5292E6AE1B}" presName="compNode" presStyleCnt="0"/>
      <dgm:spPr/>
    </dgm:pt>
    <dgm:pt modelId="{C3643C66-FF02-40D5-883C-49045A82A5F5}" type="pres">
      <dgm:prSet presAssocID="{07EBA3F3-A9CE-443E-9D22-ED5292E6AE1B}" presName="iconBgRect" presStyleLbl="bgShp" presStyleIdx="1" presStyleCnt="2"/>
      <dgm:spPr/>
    </dgm:pt>
    <dgm:pt modelId="{CA90A3B7-0062-4EA6-B20C-2A6791DE001D}" type="pres">
      <dgm:prSet presAssocID="{07EBA3F3-A9CE-443E-9D22-ED5292E6AE1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C99F1DE8-1C54-4D66-A655-456C9774BE4E}" type="pres">
      <dgm:prSet presAssocID="{07EBA3F3-A9CE-443E-9D22-ED5292E6AE1B}" presName="spaceRect" presStyleCnt="0"/>
      <dgm:spPr/>
    </dgm:pt>
    <dgm:pt modelId="{0755AC8A-2352-4E21-8460-80F7395A2E51}" type="pres">
      <dgm:prSet presAssocID="{07EBA3F3-A9CE-443E-9D22-ED5292E6AE1B}" presName="textRect" presStyleLbl="revTx" presStyleIdx="1" presStyleCnt="2">
        <dgm:presLayoutVars>
          <dgm:chMax val="1"/>
          <dgm:chPref val="1"/>
        </dgm:presLayoutVars>
      </dgm:prSet>
      <dgm:spPr/>
    </dgm:pt>
  </dgm:ptLst>
  <dgm:cxnLst>
    <dgm:cxn modelId="{93BE8511-3236-4D0D-95DD-48B3F11376A1}" type="presOf" srcId="{07EBA3F3-A9CE-443E-9D22-ED5292E6AE1B}" destId="{0755AC8A-2352-4E21-8460-80F7395A2E51}" srcOrd="0" destOrd="0" presId="urn:microsoft.com/office/officeart/2018/5/layout/IconCircleLabelList"/>
    <dgm:cxn modelId="{51DABD45-A75D-4E14-AB00-EE90EB30217D}" type="presOf" srcId="{DC71F561-E511-48D2-9A8E-3B282795FF89}" destId="{FA78B140-202B-44B4-A118-FAA87B27BF9B}" srcOrd="0" destOrd="0" presId="urn:microsoft.com/office/officeart/2018/5/layout/IconCircleLabelList"/>
    <dgm:cxn modelId="{F0949281-F896-4F07-B89E-E7667E15431E}" srcId="{593A77F7-3C05-47F3-85D6-CF8BFBC8C907}" destId="{DC71F561-E511-48D2-9A8E-3B282795FF89}" srcOrd="0" destOrd="0" parTransId="{6C4A0F4F-D863-4CC7-A2C2-D5521FA84E9C}" sibTransId="{3036C345-31F2-4769-899B-2DEA438168BA}"/>
    <dgm:cxn modelId="{A46632AB-EA2F-47AA-BC6B-2A048B9E3B9D}" type="presOf" srcId="{593A77F7-3C05-47F3-85D6-CF8BFBC8C907}" destId="{0CCD3142-447A-4527-9B95-4659F931B71A}" srcOrd="0" destOrd="0" presId="urn:microsoft.com/office/officeart/2018/5/layout/IconCircleLabelList"/>
    <dgm:cxn modelId="{4A24BFF5-5528-494C-AE5B-E9D2217A5197}" srcId="{593A77F7-3C05-47F3-85D6-CF8BFBC8C907}" destId="{07EBA3F3-A9CE-443E-9D22-ED5292E6AE1B}" srcOrd="1" destOrd="0" parTransId="{487D15C3-76D0-41B8-87D8-D68340874DC3}" sibTransId="{FE4BE3D2-F5D9-4AAF-9F2F-50F71B0C3DC1}"/>
    <dgm:cxn modelId="{B79575B5-E172-4AFE-85E8-C01B421FCAFE}" type="presParOf" srcId="{0CCD3142-447A-4527-9B95-4659F931B71A}" destId="{AC6C31DE-4BC5-4E37-9096-3AB5DD8216C9}" srcOrd="0" destOrd="0" presId="urn:microsoft.com/office/officeart/2018/5/layout/IconCircleLabelList"/>
    <dgm:cxn modelId="{722C8CA8-1EB6-4DFC-B8A7-A91A7BA9509E}" type="presParOf" srcId="{AC6C31DE-4BC5-4E37-9096-3AB5DD8216C9}" destId="{BF75297E-3A06-4C98-96D9-5DE4CE642989}" srcOrd="0" destOrd="0" presId="urn:microsoft.com/office/officeart/2018/5/layout/IconCircleLabelList"/>
    <dgm:cxn modelId="{99DE36DC-3E68-4B51-BFE0-1520AC709C44}" type="presParOf" srcId="{AC6C31DE-4BC5-4E37-9096-3AB5DD8216C9}" destId="{C834EDB5-6CEE-4A4D-9A2E-165D0D9A698D}" srcOrd="1" destOrd="0" presId="urn:microsoft.com/office/officeart/2018/5/layout/IconCircleLabelList"/>
    <dgm:cxn modelId="{20004571-ACB1-498F-89ED-C725D3CA3BDC}" type="presParOf" srcId="{AC6C31DE-4BC5-4E37-9096-3AB5DD8216C9}" destId="{BE820FF5-7830-495C-B88F-248506B6E13B}" srcOrd="2" destOrd="0" presId="urn:microsoft.com/office/officeart/2018/5/layout/IconCircleLabelList"/>
    <dgm:cxn modelId="{C050A4C5-2D73-48D5-B0FC-C309568CB4DF}" type="presParOf" srcId="{AC6C31DE-4BC5-4E37-9096-3AB5DD8216C9}" destId="{FA78B140-202B-44B4-A118-FAA87B27BF9B}" srcOrd="3" destOrd="0" presId="urn:microsoft.com/office/officeart/2018/5/layout/IconCircleLabelList"/>
    <dgm:cxn modelId="{7FEFA9C7-5413-42C8-8D0C-C9E9F74E1B76}" type="presParOf" srcId="{0CCD3142-447A-4527-9B95-4659F931B71A}" destId="{6A9FF120-B5E3-46EE-B897-90B70B92AC37}" srcOrd="1" destOrd="0" presId="urn:microsoft.com/office/officeart/2018/5/layout/IconCircleLabelList"/>
    <dgm:cxn modelId="{BCB408F8-99DD-471B-BBB0-FCD314C6855E}" type="presParOf" srcId="{0CCD3142-447A-4527-9B95-4659F931B71A}" destId="{5590DDDA-4728-41C9-813C-5A6CDA07D1AB}" srcOrd="2" destOrd="0" presId="urn:microsoft.com/office/officeart/2018/5/layout/IconCircleLabelList"/>
    <dgm:cxn modelId="{C6883CD0-399C-479E-A3B4-51B4C1ADB02C}" type="presParOf" srcId="{5590DDDA-4728-41C9-813C-5A6CDA07D1AB}" destId="{C3643C66-FF02-40D5-883C-49045A82A5F5}" srcOrd="0" destOrd="0" presId="urn:microsoft.com/office/officeart/2018/5/layout/IconCircleLabelList"/>
    <dgm:cxn modelId="{BB0448B2-E190-4E0D-89CD-58676B830C8D}" type="presParOf" srcId="{5590DDDA-4728-41C9-813C-5A6CDA07D1AB}" destId="{CA90A3B7-0062-4EA6-B20C-2A6791DE001D}" srcOrd="1" destOrd="0" presId="urn:microsoft.com/office/officeart/2018/5/layout/IconCircleLabelList"/>
    <dgm:cxn modelId="{8653E422-3EFD-477B-BFAD-ED76F72A9295}" type="presParOf" srcId="{5590DDDA-4728-41C9-813C-5A6CDA07D1AB}" destId="{C99F1DE8-1C54-4D66-A655-456C9774BE4E}" srcOrd="2" destOrd="0" presId="urn:microsoft.com/office/officeart/2018/5/layout/IconCircleLabelList"/>
    <dgm:cxn modelId="{B58295D3-20F2-4418-9E0A-683E6F491C5C}" type="presParOf" srcId="{5590DDDA-4728-41C9-813C-5A6CDA07D1AB}" destId="{0755AC8A-2352-4E21-8460-80F7395A2E5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7A853C-7CE7-42C8-ACEE-FD1F45E0ED92}"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DD33E30-8088-4C34-8D60-1D266B3E7EA4}">
      <dgm:prSet/>
      <dgm:spPr/>
      <dgm:t>
        <a:bodyPr/>
        <a:lstStyle/>
        <a:p>
          <a:pPr>
            <a:defRPr cap="all"/>
          </a:pPr>
          <a:r>
            <a:rPr lang="en-US"/>
            <a:t>Leverage it by integrating real-world examples, and challenge-like activities</a:t>
          </a:r>
        </a:p>
      </dgm:t>
    </dgm:pt>
    <dgm:pt modelId="{EDB5497D-0852-4CD8-8C2E-F52B8852F72B}" type="parTrans" cxnId="{0315040A-7031-4C3B-9C8A-F184CBE9AA83}">
      <dgm:prSet/>
      <dgm:spPr/>
      <dgm:t>
        <a:bodyPr/>
        <a:lstStyle/>
        <a:p>
          <a:endParaRPr lang="en-US"/>
        </a:p>
      </dgm:t>
    </dgm:pt>
    <dgm:pt modelId="{FF68580E-5856-4791-97BC-F83024BBDCB1}" type="sibTrans" cxnId="{0315040A-7031-4C3B-9C8A-F184CBE9AA83}">
      <dgm:prSet/>
      <dgm:spPr/>
      <dgm:t>
        <a:bodyPr/>
        <a:lstStyle/>
        <a:p>
          <a:endParaRPr lang="en-US"/>
        </a:p>
      </dgm:t>
    </dgm:pt>
    <dgm:pt modelId="{17F3D967-993B-4F01-B646-BAE0E8AF87FE}">
      <dgm:prSet/>
      <dgm:spPr/>
      <dgm:t>
        <a:bodyPr/>
        <a:lstStyle/>
        <a:p>
          <a:pPr>
            <a:defRPr cap="all"/>
          </a:pPr>
          <a:r>
            <a:rPr lang="en-US"/>
            <a:t>Promoting critical thinking</a:t>
          </a:r>
        </a:p>
      </dgm:t>
    </dgm:pt>
    <dgm:pt modelId="{0C7F5710-54C5-43B3-B370-CA2D7DF7069E}" type="parTrans" cxnId="{29467500-6DBA-42EE-BA1A-507F921B4992}">
      <dgm:prSet/>
      <dgm:spPr/>
      <dgm:t>
        <a:bodyPr/>
        <a:lstStyle/>
        <a:p>
          <a:endParaRPr lang="en-US"/>
        </a:p>
      </dgm:t>
    </dgm:pt>
    <dgm:pt modelId="{1B650696-65E8-4858-AE9C-DD8F7194CC95}" type="sibTrans" cxnId="{29467500-6DBA-42EE-BA1A-507F921B4992}">
      <dgm:prSet/>
      <dgm:spPr/>
      <dgm:t>
        <a:bodyPr/>
        <a:lstStyle/>
        <a:p>
          <a:endParaRPr lang="en-US"/>
        </a:p>
      </dgm:t>
    </dgm:pt>
    <dgm:pt modelId="{687350A8-6783-40AA-9FB4-2BEC82AAE023}">
      <dgm:prSet/>
      <dgm:spPr/>
      <dgm:t>
        <a:bodyPr/>
        <a:lstStyle/>
        <a:p>
          <a:pPr>
            <a:defRPr cap="all"/>
          </a:pPr>
          <a:r>
            <a:rPr lang="en-US"/>
            <a:t>Opportunity for teamwork</a:t>
          </a:r>
        </a:p>
      </dgm:t>
    </dgm:pt>
    <dgm:pt modelId="{B7A12ACD-8BBF-4E4F-AAA8-9B9B3C0C4CDE}" type="parTrans" cxnId="{0B72150D-8CF8-4A48-B3BB-A8CF359D56BA}">
      <dgm:prSet/>
      <dgm:spPr/>
      <dgm:t>
        <a:bodyPr/>
        <a:lstStyle/>
        <a:p>
          <a:endParaRPr lang="en-US"/>
        </a:p>
      </dgm:t>
    </dgm:pt>
    <dgm:pt modelId="{68EB57B5-E989-4705-B9F0-8A30133B79DA}" type="sibTrans" cxnId="{0B72150D-8CF8-4A48-B3BB-A8CF359D56BA}">
      <dgm:prSet/>
      <dgm:spPr/>
      <dgm:t>
        <a:bodyPr/>
        <a:lstStyle/>
        <a:p>
          <a:endParaRPr lang="en-US"/>
        </a:p>
      </dgm:t>
    </dgm:pt>
    <dgm:pt modelId="{344E7D3D-3758-4447-92E7-5AF598401C03}" type="pres">
      <dgm:prSet presAssocID="{FC7A853C-7CE7-42C8-ACEE-FD1F45E0ED92}" presName="root" presStyleCnt="0">
        <dgm:presLayoutVars>
          <dgm:dir/>
          <dgm:resizeHandles val="exact"/>
        </dgm:presLayoutVars>
      </dgm:prSet>
      <dgm:spPr/>
    </dgm:pt>
    <dgm:pt modelId="{B8065C04-C4EA-43D1-B81C-40D81BFBA589}" type="pres">
      <dgm:prSet presAssocID="{4DD33E30-8088-4C34-8D60-1D266B3E7EA4}" presName="compNode" presStyleCnt="0"/>
      <dgm:spPr/>
    </dgm:pt>
    <dgm:pt modelId="{19F802A6-6572-4540-BB33-8F0324E0A8BF}" type="pres">
      <dgm:prSet presAssocID="{4DD33E30-8088-4C34-8D60-1D266B3E7EA4}" presName="iconBgRect" presStyleLbl="bgShp" presStyleIdx="0" presStyleCnt="3"/>
      <dgm:spPr>
        <a:prstGeom prst="round2DiagRect">
          <a:avLst>
            <a:gd name="adj1" fmla="val 29727"/>
            <a:gd name="adj2" fmla="val 0"/>
          </a:avLst>
        </a:prstGeom>
      </dgm:spPr>
    </dgm:pt>
    <dgm:pt modelId="{60ACE68B-1150-4CFB-A606-816315B7BBDF}" type="pres">
      <dgm:prSet presAssocID="{4DD33E30-8088-4C34-8D60-1D266B3E7EA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ing Cards"/>
        </a:ext>
      </dgm:extLst>
    </dgm:pt>
    <dgm:pt modelId="{847BC3CF-524F-4697-91AD-7425E3FFCA13}" type="pres">
      <dgm:prSet presAssocID="{4DD33E30-8088-4C34-8D60-1D266B3E7EA4}" presName="spaceRect" presStyleCnt="0"/>
      <dgm:spPr/>
    </dgm:pt>
    <dgm:pt modelId="{FF8D9843-ECBD-4C84-BF81-0B24D506F7F1}" type="pres">
      <dgm:prSet presAssocID="{4DD33E30-8088-4C34-8D60-1D266B3E7EA4}" presName="textRect" presStyleLbl="revTx" presStyleIdx="0" presStyleCnt="3">
        <dgm:presLayoutVars>
          <dgm:chMax val="1"/>
          <dgm:chPref val="1"/>
        </dgm:presLayoutVars>
      </dgm:prSet>
      <dgm:spPr/>
    </dgm:pt>
    <dgm:pt modelId="{8A92F85D-850B-4DB7-A880-7A47467DD1E8}" type="pres">
      <dgm:prSet presAssocID="{FF68580E-5856-4791-97BC-F83024BBDCB1}" presName="sibTrans" presStyleCnt="0"/>
      <dgm:spPr/>
    </dgm:pt>
    <dgm:pt modelId="{413353C7-E485-4859-A798-DEAE2D8DA565}" type="pres">
      <dgm:prSet presAssocID="{17F3D967-993B-4F01-B646-BAE0E8AF87FE}" presName="compNode" presStyleCnt="0"/>
      <dgm:spPr/>
    </dgm:pt>
    <dgm:pt modelId="{0205BA10-DAC1-4284-84F5-9EA879BA5CC5}" type="pres">
      <dgm:prSet presAssocID="{17F3D967-993B-4F01-B646-BAE0E8AF87FE}" presName="iconBgRect" presStyleLbl="bgShp" presStyleIdx="1" presStyleCnt="3"/>
      <dgm:spPr>
        <a:prstGeom prst="round2DiagRect">
          <a:avLst>
            <a:gd name="adj1" fmla="val 29727"/>
            <a:gd name="adj2" fmla="val 0"/>
          </a:avLst>
        </a:prstGeom>
      </dgm:spPr>
    </dgm:pt>
    <dgm:pt modelId="{20DE098C-D023-462B-94E8-9A89FE84CE34}" type="pres">
      <dgm:prSet presAssocID="{17F3D967-993B-4F01-B646-BAE0E8AF87F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B77F1202-11D5-4CA3-810A-7424CEA91BDB}" type="pres">
      <dgm:prSet presAssocID="{17F3D967-993B-4F01-B646-BAE0E8AF87FE}" presName="spaceRect" presStyleCnt="0"/>
      <dgm:spPr/>
    </dgm:pt>
    <dgm:pt modelId="{251F3895-96FB-42EA-97B5-DB3594960E08}" type="pres">
      <dgm:prSet presAssocID="{17F3D967-993B-4F01-B646-BAE0E8AF87FE}" presName="textRect" presStyleLbl="revTx" presStyleIdx="1" presStyleCnt="3">
        <dgm:presLayoutVars>
          <dgm:chMax val="1"/>
          <dgm:chPref val="1"/>
        </dgm:presLayoutVars>
      </dgm:prSet>
      <dgm:spPr/>
    </dgm:pt>
    <dgm:pt modelId="{4787987D-7968-4F22-A5BE-52B98EE8DD85}" type="pres">
      <dgm:prSet presAssocID="{1B650696-65E8-4858-AE9C-DD8F7194CC95}" presName="sibTrans" presStyleCnt="0"/>
      <dgm:spPr/>
    </dgm:pt>
    <dgm:pt modelId="{479C51D0-C488-4F46-B3A9-D014597BAC2C}" type="pres">
      <dgm:prSet presAssocID="{687350A8-6783-40AA-9FB4-2BEC82AAE023}" presName="compNode" presStyleCnt="0"/>
      <dgm:spPr/>
    </dgm:pt>
    <dgm:pt modelId="{B700EE61-C321-4164-891D-8A43868E36F6}" type="pres">
      <dgm:prSet presAssocID="{687350A8-6783-40AA-9FB4-2BEC82AAE023}" presName="iconBgRect" presStyleLbl="bgShp" presStyleIdx="2" presStyleCnt="3"/>
      <dgm:spPr>
        <a:prstGeom prst="round2DiagRect">
          <a:avLst>
            <a:gd name="adj1" fmla="val 29727"/>
            <a:gd name="adj2" fmla="val 0"/>
          </a:avLst>
        </a:prstGeom>
      </dgm:spPr>
    </dgm:pt>
    <dgm:pt modelId="{4B3DE83C-7DBD-4832-B2F4-FAC5D1A6CDEE}" type="pres">
      <dgm:prSet presAssocID="{687350A8-6783-40AA-9FB4-2BEC82AAE02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BA3DC7B7-76FE-46ED-A79A-A8CD5012A38A}" type="pres">
      <dgm:prSet presAssocID="{687350A8-6783-40AA-9FB4-2BEC82AAE023}" presName="spaceRect" presStyleCnt="0"/>
      <dgm:spPr/>
    </dgm:pt>
    <dgm:pt modelId="{AA66079C-1ADD-40CE-9B71-E13F67BA8A6B}" type="pres">
      <dgm:prSet presAssocID="{687350A8-6783-40AA-9FB4-2BEC82AAE023}" presName="textRect" presStyleLbl="revTx" presStyleIdx="2" presStyleCnt="3">
        <dgm:presLayoutVars>
          <dgm:chMax val="1"/>
          <dgm:chPref val="1"/>
        </dgm:presLayoutVars>
      </dgm:prSet>
      <dgm:spPr/>
    </dgm:pt>
  </dgm:ptLst>
  <dgm:cxnLst>
    <dgm:cxn modelId="{29467500-6DBA-42EE-BA1A-507F921B4992}" srcId="{FC7A853C-7CE7-42C8-ACEE-FD1F45E0ED92}" destId="{17F3D967-993B-4F01-B646-BAE0E8AF87FE}" srcOrd="1" destOrd="0" parTransId="{0C7F5710-54C5-43B3-B370-CA2D7DF7069E}" sibTransId="{1B650696-65E8-4858-AE9C-DD8F7194CC95}"/>
    <dgm:cxn modelId="{0315040A-7031-4C3B-9C8A-F184CBE9AA83}" srcId="{FC7A853C-7CE7-42C8-ACEE-FD1F45E0ED92}" destId="{4DD33E30-8088-4C34-8D60-1D266B3E7EA4}" srcOrd="0" destOrd="0" parTransId="{EDB5497D-0852-4CD8-8C2E-F52B8852F72B}" sibTransId="{FF68580E-5856-4791-97BC-F83024BBDCB1}"/>
    <dgm:cxn modelId="{0B72150D-8CF8-4A48-B3BB-A8CF359D56BA}" srcId="{FC7A853C-7CE7-42C8-ACEE-FD1F45E0ED92}" destId="{687350A8-6783-40AA-9FB4-2BEC82AAE023}" srcOrd="2" destOrd="0" parTransId="{B7A12ACD-8BBF-4E4F-AAA8-9B9B3C0C4CDE}" sibTransId="{68EB57B5-E989-4705-B9F0-8A30133B79DA}"/>
    <dgm:cxn modelId="{F3187A23-0620-47DA-BA96-36F4E15A11F2}" type="presOf" srcId="{FC7A853C-7CE7-42C8-ACEE-FD1F45E0ED92}" destId="{344E7D3D-3758-4447-92E7-5AF598401C03}" srcOrd="0" destOrd="0" presId="urn:microsoft.com/office/officeart/2018/5/layout/IconLeafLabelList"/>
    <dgm:cxn modelId="{5E4A6965-7396-439D-9ACB-8B975A8AB196}" type="presOf" srcId="{17F3D967-993B-4F01-B646-BAE0E8AF87FE}" destId="{251F3895-96FB-42EA-97B5-DB3594960E08}" srcOrd="0" destOrd="0" presId="urn:microsoft.com/office/officeart/2018/5/layout/IconLeafLabelList"/>
    <dgm:cxn modelId="{70016081-7CDB-46C1-876F-F64A27BF7CEE}" type="presOf" srcId="{4DD33E30-8088-4C34-8D60-1D266B3E7EA4}" destId="{FF8D9843-ECBD-4C84-BF81-0B24D506F7F1}" srcOrd="0" destOrd="0" presId="urn:microsoft.com/office/officeart/2018/5/layout/IconLeafLabelList"/>
    <dgm:cxn modelId="{4CBF76F7-9EC8-450E-9F86-E847BD18DA16}" type="presOf" srcId="{687350A8-6783-40AA-9FB4-2BEC82AAE023}" destId="{AA66079C-1ADD-40CE-9B71-E13F67BA8A6B}" srcOrd="0" destOrd="0" presId="urn:microsoft.com/office/officeart/2018/5/layout/IconLeafLabelList"/>
    <dgm:cxn modelId="{50F19C71-ED69-4D5E-9A48-EC88C13D1225}" type="presParOf" srcId="{344E7D3D-3758-4447-92E7-5AF598401C03}" destId="{B8065C04-C4EA-43D1-B81C-40D81BFBA589}" srcOrd="0" destOrd="0" presId="urn:microsoft.com/office/officeart/2018/5/layout/IconLeafLabelList"/>
    <dgm:cxn modelId="{E674462B-5F31-4DF2-8B14-06E1D5FBE139}" type="presParOf" srcId="{B8065C04-C4EA-43D1-B81C-40D81BFBA589}" destId="{19F802A6-6572-4540-BB33-8F0324E0A8BF}" srcOrd="0" destOrd="0" presId="urn:microsoft.com/office/officeart/2018/5/layout/IconLeafLabelList"/>
    <dgm:cxn modelId="{F5A3AA91-1713-45A6-9E23-61BC0E98E6E5}" type="presParOf" srcId="{B8065C04-C4EA-43D1-B81C-40D81BFBA589}" destId="{60ACE68B-1150-4CFB-A606-816315B7BBDF}" srcOrd="1" destOrd="0" presId="urn:microsoft.com/office/officeart/2018/5/layout/IconLeafLabelList"/>
    <dgm:cxn modelId="{97A079D2-D96A-4DA5-A2AC-E2FFBDD74409}" type="presParOf" srcId="{B8065C04-C4EA-43D1-B81C-40D81BFBA589}" destId="{847BC3CF-524F-4697-91AD-7425E3FFCA13}" srcOrd="2" destOrd="0" presId="urn:microsoft.com/office/officeart/2018/5/layout/IconLeafLabelList"/>
    <dgm:cxn modelId="{6D52C5C6-BE71-4AB2-95A7-7451DDC68C93}" type="presParOf" srcId="{B8065C04-C4EA-43D1-B81C-40D81BFBA589}" destId="{FF8D9843-ECBD-4C84-BF81-0B24D506F7F1}" srcOrd="3" destOrd="0" presId="urn:microsoft.com/office/officeart/2018/5/layout/IconLeafLabelList"/>
    <dgm:cxn modelId="{DE2BE4DD-7037-45E5-87B4-4EEB3CBEE81E}" type="presParOf" srcId="{344E7D3D-3758-4447-92E7-5AF598401C03}" destId="{8A92F85D-850B-4DB7-A880-7A47467DD1E8}" srcOrd="1" destOrd="0" presId="urn:microsoft.com/office/officeart/2018/5/layout/IconLeafLabelList"/>
    <dgm:cxn modelId="{F92675D9-760D-451C-8F67-8663F2528307}" type="presParOf" srcId="{344E7D3D-3758-4447-92E7-5AF598401C03}" destId="{413353C7-E485-4859-A798-DEAE2D8DA565}" srcOrd="2" destOrd="0" presId="urn:microsoft.com/office/officeart/2018/5/layout/IconLeafLabelList"/>
    <dgm:cxn modelId="{CAF2E987-E2A3-4096-9B21-FE304C615AC2}" type="presParOf" srcId="{413353C7-E485-4859-A798-DEAE2D8DA565}" destId="{0205BA10-DAC1-4284-84F5-9EA879BA5CC5}" srcOrd="0" destOrd="0" presId="urn:microsoft.com/office/officeart/2018/5/layout/IconLeafLabelList"/>
    <dgm:cxn modelId="{5B4B261D-1E38-4C49-ADEF-7A7CB546032D}" type="presParOf" srcId="{413353C7-E485-4859-A798-DEAE2D8DA565}" destId="{20DE098C-D023-462B-94E8-9A89FE84CE34}" srcOrd="1" destOrd="0" presId="urn:microsoft.com/office/officeart/2018/5/layout/IconLeafLabelList"/>
    <dgm:cxn modelId="{5A0CB078-ED41-404F-91B6-E8D48872CCCE}" type="presParOf" srcId="{413353C7-E485-4859-A798-DEAE2D8DA565}" destId="{B77F1202-11D5-4CA3-810A-7424CEA91BDB}" srcOrd="2" destOrd="0" presId="urn:microsoft.com/office/officeart/2018/5/layout/IconLeafLabelList"/>
    <dgm:cxn modelId="{6D5A67A0-8DB9-460D-B4DC-459332F3FA7B}" type="presParOf" srcId="{413353C7-E485-4859-A798-DEAE2D8DA565}" destId="{251F3895-96FB-42EA-97B5-DB3594960E08}" srcOrd="3" destOrd="0" presId="urn:microsoft.com/office/officeart/2018/5/layout/IconLeafLabelList"/>
    <dgm:cxn modelId="{38DE7FDB-A8BB-40C9-BF01-5C4FD70E8E04}" type="presParOf" srcId="{344E7D3D-3758-4447-92E7-5AF598401C03}" destId="{4787987D-7968-4F22-A5BE-52B98EE8DD85}" srcOrd="3" destOrd="0" presId="urn:microsoft.com/office/officeart/2018/5/layout/IconLeafLabelList"/>
    <dgm:cxn modelId="{A3FBD2C2-79B7-4CEA-B72D-320FFC44D628}" type="presParOf" srcId="{344E7D3D-3758-4447-92E7-5AF598401C03}" destId="{479C51D0-C488-4F46-B3A9-D014597BAC2C}" srcOrd="4" destOrd="0" presId="urn:microsoft.com/office/officeart/2018/5/layout/IconLeafLabelList"/>
    <dgm:cxn modelId="{4BEE8D75-B081-49B8-8C7C-65AB79636E16}" type="presParOf" srcId="{479C51D0-C488-4F46-B3A9-D014597BAC2C}" destId="{B700EE61-C321-4164-891D-8A43868E36F6}" srcOrd="0" destOrd="0" presId="urn:microsoft.com/office/officeart/2018/5/layout/IconLeafLabelList"/>
    <dgm:cxn modelId="{78E497D8-7EE3-4932-8B5E-A6430AA1D2DD}" type="presParOf" srcId="{479C51D0-C488-4F46-B3A9-D014597BAC2C}" destId="{4B3DE83C-7DBD-4832-B2F4-FAC5D1A6CDEE}" srcOrd="1" destOrd="0" presId="urn:microsoft.com/office/officeart/2018/5/layout/IconLeafLabelList"/>
    <dgm:cxn modelId="{E4FC95DC-B21E-4BFC-B3D1-FD9F2D5C89FC}" type="presParOf" srcId="{479C51D0-C488-4F46-B3A9-D014597BAC2C}" destId="{BA3DC7B7-76FE-46ED-A79A-A8CD5012A38A}" srcOrd="2" destOrd="0" presId="urn:microsoft.com/office/officeart/2018/5/layout/IconLeafLabelList"/>
    <dgm:cxn modelId="{C88AC2CA-9B00-4CD6-A06A-A49D2038D14F}" type="presParOf" srcId="{479C51D0-C488-4F46-B3A9-D014597BAC2C}" destId="{AA66079C-1ADD-40CE-9B71-E13F67BA8A6B}"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639041-22DB-4AC1-94C2-0636BACFB038}">
      <dsp:nvSpPr>
        <dsp:cNvPr id="0" name=""/>
        <dsp:cNvSpPr/>
      </dsp:nvSpPr>
      <dsp:spPr>
        <a:xfrm>
          <a:off x="0" y="502"/>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23F0EB-9E48-4052-872B-EE2EB29B425C}">
      <dsp:nvSpPr>
        <dsp:cNvPr id="0" name=""/>
        <dsp:cNvSpPr/>
      </dsp:nvSpPr>
      <dsp:spPr>
        <a:xfrm>
          <a:off x="209180" y="156091"/>
          <a:ext cx="380328" cy="3803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15F3F4-834E-4D1E-BDE8-3EC42E30C451}">
      <dsp:nvSpPr>
        <dsp:cNvPr id="0" name=""/>
        <dsp:cNvSpPr/>
      </dsp:nvSpPr>
      <dsp:spPr>
        <a:xfrm>
          <a:off x="798689" y="502"/>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Topic: Genetics and Bioinformatics</a:t>
          </a:r>
        </a:p>
      </dsp:txBody>
      <dsp:txXfrm>
        <a:off x="798689" y="502"/>
        <a:ext cx="5502911" cy="691506"/>
      </dsp:txXfrm>
    </dsp:sp>
    <dsp:sp modelId="{4A8DCC5C-DB17-4483-B8B8-AA66734BC51E}">
      <dsp:nvSpPr>
        <dsp:cNvPr id="0" name=""/>
        <dsp:cNvSpPr/>
      </dsp:nvSpPr>
      <dsp:spPr>
        <a:xfrm>
          <a:off x="0" y="864885"/>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811399-4C89-41D5-AD71-388D5ADEE0C1}">
      <dsp:nvSpPr>
        <dsp:cNvPr id="0" name=""/>
        <dsp:cNvSpPr/>
      </dsp:nvSpPr>
      <dsp:spPr>
        <a:xfrm>
          <a:off x="209180" y="1020474"/>
          <a:ext cx="380328" cy="3803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3BC2AD-46FE-4022-8A53-52581F7D6B03}">
      <dsp:nvSpPr>
        <dsp:cNvPr id="0" name=""/>
        <dsp:cNvSpPr/>
      </dsp:nvSpPr>
      <dsp:spPr>
        <a:xfrm>
          <a:off x="798689" y="864885"/>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Built from the scholar curriculum</a:t>
          </a:r>
        </a:p>
      </dsp:txBody>
      <dsp:txXfrm>
        <a:off x="798689" y="864885"/>
        <a:ext cx="5502911" cy="691506"/>
      </dsp:txXfrm>
    </dsp:sp>
    <dsp:sp modelId="{20B534E0-DB5B-4AF2-B58B-B3EB2A10011D}">
      <dsp:nvSpPr>
        <dsp:cNvPr id="0" name=""/>
        <dsp:cNvSpPr/>
      </dsp:nvSpPr>
      <dsp:spPr>
        <a:xfrm>
          <a:off x="0" y="1729268"/>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7FFE36-231E-4AD9-9DAE-12CEE8292B18}">
      <dsp:nvSpPr>
        <dsp:cNvPr id="0" name=""/>
        <dsp:cNvSpPr/>
      </dsp:nvSpPr>
      <dsp:spPr>
        <a:xfrm>
          <a:off x="209180" y="1884857"/>
          <a:ext cx="380328" cy="3803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FF656B-0677-407D-80C6-237FEFF9016F}">
      <dsp:nvSpPr>
        <dsp:cNvPr id="0" name=""/>
        <dsp:cNvSpPr/>
      </dsp:nvSpPr>
      <dsp:spPr>
        <a:xfrm>
          <a:off x="798689" y="1729268"/>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Interactive &amp; active learning</a:t>
          </a:r>
        </a:p>
      </dsp:txBody>
      <dsp:txXfrm>
        <a:off x="798689" y="1729268"/>
        <a:ext cx="5502911" cy="691506"/>
      </dsp:txXfrm>
    </dsp:sp>
    <dsp:sp modelId="{C58B1136-55FE-4342-9F4C-C7EDA954B097}">
      <dsp:nvSpPr>
        <dsp:cNvPr id="0" name=""/>
        <dsp:cNvSpPr/>
      </dsp:nvSpPr>
      <dsp:spPr>
        <a:xfrm>
          <a:off x="0" y="2593651"/>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009E15-CAFC-4FC0-8353-07A14441678F}">
      <dsp:nvSpPr>
        <dsp:cNvPr id="0" name=""/>
        <dsp:cNvSpPr/>
      </dsp:nvSpPr>
      <dsp:spPr>
        <a:xfrm>
          <a:off x="209180" y="2749240"/>
          <a:ext cx="380328" cy="3803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972984-0052-4EF4-97F2-15F01522C0AF}">
      <dsp:nvSpPr>
        <dsp:cNvPr id="0" name=""/>
        <dsp:cNvSpPr/>
      </dsp:nvSpPr>
      <dsp:spPr>
        <a:xfrm>
          <a:off x="798689" y="2593651"/>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Customizable &amp; adaptable → easier to use</a:t>
          </a:r>
        </a:p>
      </dsp:txBody>
      <dsp:txXfrm>
        <a:off x="798689" y="2593651"/>
        <a:ext cx="5502911" cy="691506"/>
      </dsp:txXfrm>
    </dsp:sp>
    <dsp:sp modelId="{80D25829-4BFB-4406-B1A9-EF8DF17DE56F}">
      <dsp:nvSpPr>
        <dsp:cNvPr id="0" name=""/>
        <dsp:cNvSpPr/>
      </dsp:nvSpPr>
      <dsp:spPr>
        <a:xfrm>
          <a:off x="0" y="3458034"/>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BB4E91-1C75-4981-BEED-19F79C653723}">
      <dsp:nvSpPr>
        <dsp:cNvPr id="0" name=""/>
        <dsp:cNvSpPr/>
      </dsp:nvSpPr>
      <dsp:spPr>
        <a:xfrm>
          <a:off x="209180" y="3613623"/>
          <a:ext cx="380328" cy="3803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5144CB-8B92-4439-A5C7-176249C60F1E}">
      <dsp:nvSpPr>
        <dsp:cNvPr id="0" name=""/>
        <dsp:cNvSpPr/>
      </dsp:nvSpPr>
      <dsp:spPr>
        <a:xfrm>
          <a:off x="798689" y="3458034"/>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First-person engaging</a:t>
          </a:r>
        </a:p>
      </dsp:txBody>
      <dsp:txXfrm>
        <a:off x="798689" y="3458034"/>
        <a:ext cx="5502911" cy="691506"/>
      </dsp:txXfrm>
    </dsp:sp>
    <dsp:sp modelId="{EB12BFF8-B65B-4E68-8534-4718401BE679}">
      <dsp:nvSpPr>
        <dsp:cNvPr id="0" name=""/>
        <dsp:cNvSpPr/>
      </dsp:nvSpPr>
      <dsp:spPr>
        <a:xfrm>
          <a:off x="0" y="4322417"/>
          <a:ext cx="63016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D1D418-8EC2-40A9-B31E-C75DC1267465}">
      <dsp:nvSpPr>
        <dsp:cNvPr id="0" name=""/>
        <dsp:cNvSpPr/>
      </dsp:nvSpPr>
      <dsp:spPr>
        <a:xfrm>
          <a:off x="209180" y="4478006"/>
          <a:ext cx="380328" cy="3803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621DAB-9055-4E4B-A758-FD3109DD8493}">
      <dsp:nvSpPr>
        <dsp:cNvPr id="0" name=""/>
        <dsp:cNvSpPr/>
      </dsp:nvSpPr>
      <dsp:spPr>
        <a:xfrm>
          <a:off x="798689" y="4322417"/>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Applied activity promotes critical thinking &amp; problem-solving skills</a:t>
          </a:r>
        </a:p>
      </dsp:txBody>
      <dsp:txXfrm>
        <a:off x="798689" y="4322417"/>
        <a:ext cx="5502911" cy="691506"/>
      </dsp:txXfrm>
    </dsp:sp>
    <dsp:sp modelId="{152B4B21-EBA5-4725-B4DA-41437E36529D}">
      <dsp:nvSpPr>
        <dsp:cNvPr id="0" name=""/>
        <dsp:cNvSpPr/>
      </dsp:nvSpPr>
      <dsp:spPr>
        <a:xfrm>
          <a:off x="0" y="5186800"/>
          <a:ext cx="6301601" cy="691506"/>
        </a:xfrm>
        <a:prstGeom prst="smileyFac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2D2649-E3FA-413A-B910-FCD6E322D259}">
      <dsp:nvSpPr>
        <dsp:cNvPr id="0" name=""/>
        <dsp:cNvSpPr/>
      </dsp:nvSpPr>
      <dsp:spPr>
        <a:xfrm>
          <a:off x="209180" y="5342389"/>
          <a:ext cx="380328" cy="380328"/>
        </a:xfrm>
        <a:prstGeom prst="smileyFace">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C0B136-1D56-4308-9F43-3BE567DBCD4B}">
      <dsp:nvSpPr>
        <dsp:cNvPr id="0" name=""/>
        <dsp:cNvSpPr/>
      </dsp:nvSpPr>
      <dsp:spPr>
        <a:xfrm>
          <a:off x="798689" y="5186800"/>
          <a:ext cx="55029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dirty="0"/>
            <a:t>Collaboration, team projects and communication</a:t>
          </a:r>
        </a:p>
      </dsp:txBody>
      <dsp:txXfrm>
        <a:off x="798689" y="5186800"/>
        <a:ext cx="5502911" cy="6915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75297E-3A06-4C98-96D9-5DE4CE642989}">
      <dsp:nvSpPr>
        <dsp:cNvPr id="0" name=""/>
        <dsp:cNvSpPr/>
      </dsp:nvSpPr>
      <dsp:spPr>
        <a:xfrm>
          <a:off x="2250914" y="296402"/>
          <a:ext cx="2196000" cy="2196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34EDB5-6CEE-4A4D-9A2E-165D0D9A698D}">
      <dsp:nvSpPr>
        <dsp:cNvPr id="0" name=""/>
        <dsp:cNvSpPr/>
      </dsp:nvSpPr>
      <dsp:spPr>
        <a:xfrm>
          <a:off x="2718914" y="764402"/>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78B140-202B-44B4-A118-FAA87B27BF9B}">
      <dsp:nvSpPr>
        <dsp:cNvPr id="0" name=""/>
        <dsp:cNvSpPr/>
      </dsp:nvSpPr>
      <dsp:spPr>
        <a:xfrm>
          <a:off x="1548914"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Explain fundamental concepts of genomics</a:t>
          </a:r>
        </a:p>
      </dsp:txBody>
      <dsp:txXfrm>
        <a:off x="1548914" y="3176402"/>
        <a:ext cx="3600000" cy="720000"/>
      </dsp:txXfrm>
    </dsp:sp>
    <dsp:sp modelId="{C3643C66-FF02-40D5-883C-49045A82A5F5}">
      <dsp:nvSpPr>
        <dsp:cNvPr id="0" name=""/>
        <dsp:cNvSpPr/>
      </dsp:nvSpPr>
      <dsp:spPr>
        <a:xfrm>
          <a:off x="6480914" y="296402"/>
          <a:ext cx="2196000" cy="2196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90A3B7-0062-4EA6-B20C-2A6791DE001D}">
      <dsp:nvSpPr>
        <dsp:cNvPr id="0" name=""/>
        <dsp:cNvSpPr/>
      </dsp:nvSpPr>
      <dsp:spPr>
        <a:xfrm>
          <a:off x="6948914" y="764402"/>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55AC8A-2352-4E21-8460-80F7395A2E51}">
      <dsp:nvSpPr>
        <dsp:cNvPr id="0" name=""/>
        <dsp:cNvSpPr/>
      </dsp:nvSpPr>
      <dsp:spPr>
        <a:xfrm>
          <a:off x="5778914"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Identify the time to introduce the software</a:t>
          </a:r>
        </a:p>
      </dsp:txBody>
      <dsp:txXfrm>
        <a:off x="5778914" y="3176402"/>
        <a:ext cx="36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802A6-6572-4540-BB33-8F0324E0A8BF}">
      <dsp:nvSpPr>
        <dsp:cNvPr id="0" name=""/>
        <dsp:cNvSpPr/>
      </dsp:nvSpPr>
      <dsp:spPr>
        <a:xfrm>
          <a:off x="679050" y="578169"/>
          <a:ext cx="1887187" cy="188718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ACE68B-1150-4CFB-A606-816315B7BBDF}">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8D9843-ECBD-4C84-BF81-0B24D506F7F1}">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Leverage it by integrating real-world examples, and challenge-like activities</a:t>
          </a:r>
        </a:p>
      </dsp:txBody>
      <dsp:txXfrm>
        <a:off x="75768" y="3053169"/>
        <a:ext cx="3093750" cy="720000"/>
      </dsp:txXfrm>
    </dsp:sp>
    <dsp:sp modelId="{0205BA10-DAC1-4284-84F5-9EA879BA5CC5}">
      <dsp:nvSpPr>
        <dsp:cNvPr id="0" name=""/>
        <dsp:cNvSpPr/>
      </dsp:nvSpPr>
      <dsp:spPr>
        <a:xfrm>
          <a:off x="4314206" y="578169"/>
          <a:ext cx="1887187" cy="188718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DE098C-D023-462B-94E8-9A89FE84CE34}">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1F3895-96FB-42EA-97B5-DB3594960E08}">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Promoting critical thinking</a:t>
          </a:r>
        </a:p>
      </dsp:txBody>
      <dsp:txXfrm>
        <a:off x="3710925" y="3053169"/>
        <a:ext cx="3093750" cy="720000"/>
      </dsp:txXfrm>
    </dsp:sp>
    <dsp:sp modelId="{B700EE61-C321-4164-891D-8A43868E36F6}">
      <dsp:nvSpPr>
        <dsp:cNvPr id="0" name=""/>
        <dsp:cNvSpPr/>
      </dsp:nvSpPr>
      <dsp:spPr>
        <a:xfrm>
          <a:off x="7949362" y="578169"/>
          <a:ext cx="1887187" cy="188718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3DE83C-7DBD-4832-B2F4-FAC5D1A6CDEE}">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66079C-1ADD-40CE-9B71-E13F67BA8A6B}">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Opportunity for teamwork</a:t>
          </a:r>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822483-DD4B-FB40-9733-13DF314B2757}" type="datetimeFigureOut">
              <a:rPr lang="en-US" smtClean="0"/>
              <a:t>12/8/24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2A6EB2-EDFD-0445-91D7-A08BCF571BD0}" type="slidenum">
              <a:rPr lang="en-US" smtClean="0"/>
              <a:t>‹#›</a:t>
            </a:fld>
            <a:endParaRPr lang="en-US"/>
          </a:p>
        </p:txBody>
      </p:sp>
    </p:spTree>
    <p:extLst>
      <p:ext uri="{BB962C8B-B14F-4D97-AF65-F5344CB8AC3E}">
        <p14:creationId xmlns:p14="http://schemas.microsoft.com/office/powerpoint/2010/main" val="1524244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3A00-71DA-7680-13D7-7CAB14CB7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83799AD-2692-D456-EEBB-615459D8B5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DDDE77-DCD1-77A8-3B92-62A6FACDF454}"/>
              </a:ext>
            </a:extLst>
          </p:cNvPr>
          <p:cNvSpPr>
            <a:spLocks noGrp="1"/>
          </p:cNvSpPr>
          <p:nvPr>
            <p:ph type="dt" sz="half" idx="10"/>
          </p:nvPr>
        </p:nvSpPr>
        <p:spPr/>
        <p:txBody>
          <a:bodyPr/>
          <a:lstStyle/>
          <a:p>
            <a:fld id="{4AB28E14-75D4-4E44-AB60-8D014B97BF04}" type="datetime1">
              <a:rPr lang="en-US" smtClean="0"/>
              <a:t>12/8/24</a:t>
            </a:fld>
            <a:endParaRPr lang="en-US"/>
          </a:p>
        </p:txBody>
      </p:sp>
      <p:sp>
        <p:nvSpPr>
          <p:cNvPr id="5" name="Footer Placeholder 4">
            <a:extLst>
              <a:ext uri="{FF2B5EF4-FFF2-40B4-BE49-F238E27FC236}">
                <a16:creationId xmlns:a16="http://schemas.microsoft.com/office/drawing/2014/main" id="{9075334E-8106-0AD5-C31D-ABA8307AF1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FAB17A-20C8-C48E-984A-013AF5E2F347}"/>
              </a:ext>
            </a:extLst>
          </p:cNvPr>
          <p:cNvSpPr>
            <a:spLocks noGrp="1"/>
          </p:cNvSpPr>
          <p:nvPr>
            <p:ph type="sldNum" sz="quarter" idx="12"/>
          </p:nvPr>
        </p:nvSpPr>
        <p:spPr/>
        <p:txBody>
          <a:bodyPr/>
          <a:lstStyle/>
          <a:p>
            <a:fld id="{BC196B45-A526-2D40-A60A-D7B3B42192E2}" type="slidenum">
              <a:rPr lang="en-US" smtClean="0"/>
              <a:t>‹#›</a:t>
            </a:fld>
            <a:endParaRPr lang="en-US"/>
          </a:p>
        </p:txBody>
      </p:sp>
    </p:spTree>
    <p:extLst>
      <p:ext uri="{BB962C8B-B14F-4D97-AF65-F5344CB8AC3E}">
        <p14:creationId xmlns:p14="http://schemas.microsoft.com/office/powerpoint/2010/main" val="3553270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E1346-83B2-14FA-A459-ADBEA9895D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70797A-1063-4BC2-97EA-104A1321B2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60E1A3-D43F-6F7E-3585-812BD3C5EDBC}"/>
              </a:ext>
            </a:extLst>
          </p:cNvPr>
          <p:cNvSpPr>
            <a:spLocks noGrp="1"/>
          </p:cNvSpPr>
          <p:nvPr>
            <p:ph type="dt" sz="half" idx="10"/>
          </p:nvPr>
        </p:nvSpPr>
        <p:spPr/>
        <p:txBody>
          <a:bodyPr/>
          <a:lstStyle/>
          <a:p>
            <a:fld id="{0D103322-42BF-7941-B438-F3944AC6B38F}" type="datetime1">
              <a:rPr lang="en-US" smtClean="0"/>
              <a:t>12/8/24</a:t>
            </a:fld>
            <a:endParaRPr lang="en-US"/>
          </a:p>
        </p:txBody>
      </p:sp>
      <p:sp>
        <p:nvSpPr>
          <p:cNvPr id="5" name="Footer Placeholder 4">
            <a:extLst>
              <a:ext uri="{FF2B5EF4-FFF2-40B4-BE49-F238E27FC236}">
                <a16:creationId xmlns:a16="http://schemas.microsoft.com/office/drawing/2014/main" id="{1E4C8D8D-3080-E7D6-0F5A-5AE9F49F4F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0DCB9D-771A-6B6D-C591-8FFF4CDF36E8}"/>
              </a:ext>
            </a:extLst>
          </p:cNvPr>
          <p:cNvSpPr>
            <a:spLocks noGrp="1"/>
          </p:cNvSpPr>
          <p:nvPr>
            <p:ph type="sldNum" sz="quarter" idx="12"/>
          </p:nvPr>
        </p:nvSpPr>
        <p:spPr/>
        <p:txBody>
          <a:bodyPr/>
          <a:lstStyle/>
          <a:p>
            <a:fld id="{BC196B45-A526-2D40-A60A-D7B3B42192E2}" type="slidenum">
              <a:rPr lang="en-US" smtClean="0"/>
              <a:t>‹#›</a:t>
            </a:fld>
            <a:endParaRPr lang="en-US"/>
          </a:p>
        </p:txBody>
      </p:sp>
    </p:spTree>
    <p:extLst>
      <p:ext uri="{BB962C8B-B14F-4D97-AF65-F5344CB8AC3E}">
        <p14:creationId xmlns:p14="http://schemas.microsoft.com/office/powerpoint/2010/main" val="212317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EC4A12-DED5-CA3D-7D37-51EEB3D5DE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4FDE69-5B66-F528-31E5-F51962EA54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491144-9085-AA80-D219-543B1E80B743}"/>
              </a:ext>
            </a:extLst>
          </p:cNvPr>
          <p:cNvSpPr>
            <a:spLocks noGrp="1"/>
          </p:cNvSpPr>
          <p:nvPr>
            <p:ph type="dt" sz="half" idx="10"/>
          </p:nvPr>
        </p:nvSpPr>
        <p:spPr/>
        <p:txBody>
          <a:bodyPr/>
          <a:lstStyle/>
          <a:p>
            <a:fld id="{BB5E8AAC-6277-3F4C-8DDC-5ED976446CED}" type="datetime1">
              <a:rPr lang="en-US" smtClean="0"/>
              <a:t>12/8/24</a:t>
            </a:fld>
            <a:endParaRPr lang="en-US"/>
          </a:p>
        </p:txBody>
      </p:sp>
      <p:sp>
        <p:nvSpPr>
          <p:cNvPr id="5" name="Footer Placeholder 4">
            <a:extLst>
              <a:ext uri="{FF2B5EF4-FFF2-40B4-BE49-F238E27FC236}">
                <a16:creationId xmlns:a16="http://schemas.microsoft.com/office/drawing/2014/main" id="{8FE2B939-EE96-21C7-002F-52F5E83A3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442A13-23D0-0265-8D9E-F91B094DC927}"/>
              </a:ext>
            </a:extLst>
          </p:cNvPr>
          <p:cNvSpPr>
            <a:spLocks noGrp="1"/>
          </p:cNvSpPr>
          <p:nvPr>
            <p:ph type="sldNum" sz="quarter" idx="12"/>
          </p:nvPr>
        </p:nvSpPr>
        <p:spPr/>
        <p:txBody>
          <a:bodyPr/>
          <a:lstStyle/>
          <a:p>
            <a:fld id="{BC196B45-A526-2D40-A60A-D7B3B42192E2}" type="slidenum">
              <a:rPr lang="en-US" smtClean="0"/>
              <a:t>‹#›</a:t>
            </a:fld>
            <a:endParaRPr lang="en-US"/>
          </a:p>
        </p:txBody>
      </p:sp>
    </p:spTree>
    <p:extLst>
      <p:ext uri="{BB962C8B-B14F-4D97-AF65-F5344CB8AC3E}">
        <p14:creationId xmlns:p14="http://schemas.microsoft.com/office/powerpoint/2010/main" val="3693919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8B05F-9330-FD58-5738-96B7AF92FF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D10CEF-CC9D-624B-724D-C780B89A65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8B7B1E-3266-C497-E0B2-080AEA706F49}"/>
              </a:ext>
            </a:extLst>
          </p:cNvPr>
          <p:cNvSpPr>
            <a:spLocks noGrp="1"/>
          </p:cNvSpPr>
          <p:nvPr>
            <p:ph type="dt" sz="half" idx="10"/>
          </p:nvPr>
        </p:nvSpPr>
        <p:spPr/>
        <p:txBody>
          <a:bodyPr/>
          <a:lstStyle/>
          <a:p>
            <a:fld id="{AF8322D9-57BA-B943-9ADA-93A5EDA8724C}" type="datetime1">
              <a:rPr lang="en-US" smtClean="0"/>
              <a:t>12/8/24</a:t>
            </a:fld>
            <a:endParaRPr lang="en-US"/>
          </a:p>
        </p:txBody>
      </p:sp>
      <p:sp>
        <p:nvSpPr>
          <p:cNvPr id="5" name="Footer Placeholder 4">
            <a:extLst>
              <a:ext uri="{FF2B5EF4-FFF2-40B4-BE49-F238E27FC236}">
                <a16:creationId xmlns:a16="http://schemas.microsoft.com/office/drawing/2014/main" id="{DB90927C-915F-D2F4-019B-4A65E3D5A1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9CED61-6C38-58FC-DA1B-ECA899D84448}"/>
              </a:ext>
            </a:extLst>
          </p:cNvPr>
          <p:cNvSpPr>
            <a:spLocks noGrp="1"/>
          </p:cNvSpPr>
          <p:nvPr>
            <p:ph type="sldNum" sz="quarter" idx="12"/>
          </p:nvPr>
        </p:nvSpPr>
        <p:spPr/>
        <p:txBody>
          <a:bodyPr/>
          <a:lstStyle/>
          <a:p>
            <a:fld id="{BC196B45-A526-2D40-A60A-D7B3B42192E2}" type="slidenum">
              <a:rPr lang="en-US" smtClean="0"/>
              <a:t>‹#›</a:t>
            </a:fld>
            <a:endParaRPr lang="en-US"/>
          </a:p>
        </p:txBody>
      </p:sp>
    </p:spTree>
    <p:extLst>
      <p:ext uri="{BB962C8B-B14F-4D97-AF65-F5344CB8AC3E}">
        <p14:creationId xmlns:p14="http://schemas.microsoft.com/office/powerpoint/2010/main" val="2341277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D2982-B73A-5DD6-5C84-0D97276BB1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4579C4-7E62-F173-4D08-1E1DE55D9B8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98657D-9C27-F6C5-DE71-4384A999A0BA}"/>
              </a:ext>
            </a:extLst>
          </p:cNvPr>
          <p:cNvSpPr>
            <a:spLocks noGrp="1"/>
          </p:cNvSpPr>
          <p:nvPr>
            <p:ph type="dt" sz="half" idx="10"/>
          </p:nvPr>
        </p:nvSpPr>
        <p:spPr/>
        <p:txBody>
          <a:bodyPr/>
          <a:lstStyle/>
          <a:p>
            <a:fld id="{EC807A09-906C-4444-AC3C-57BFA749BC25}" type="datetime1">
              <a:rPr lang="en-US" smtClean="0"/>
              <a:t>12/8/24</a:t>
            </a:fld>
            <a:endParaRPr lang="en-US"/>
          </a:p>
        </p:txBody>
      </p:sp>
      <p:sp>
        <p:nvSpPr>
          <p:cNvPr id="5" name="Footer Placeholder 4">
            <a:extLst>
              <a:ext uri="{FF2B5EF4-FFF2-40B4-BE49-F238E27FC236}">
                <a16:creationId xmlns:a16="http://schemas.microsoft.com/office/drawing/2014/main" id="{90D94EBE-BC4E-D8CC-56AA-1FC657ED7E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A1162-E925-33F0-32E5-96094585D170}"/>
              </a:ext>
            </a:extLst>
          </p:cNvPr>
          <p:cNvSpPr>
            <a:spLocks noGrp="1"/>
          </p:cNvSpPr>
          <p:nvPr>
            <p:ph type="sldNum" sz="quarter" idx="12"/>
          </p:nvPr>
        </p:nvSpPr>
        <p:spPr/>
        <p:txBody>
          <a:bodyPr/>
          <a:lstStyle/>
          <a:p>
            <a:fld id="{BC196B45-A526-2D40-A60A-D7B3B42192E2}" type="slidenum">
              <a:rPr lang="en-US" smtClean="0"/>
              <a:t>‹#›</a:t>
            </a:fld>
            <a:endParaRPr lang="en-US"/>
          </a:p>
        </p:txBody>
      </p:sp>
    </p:spTree>
    <p:extLst>
      <p:ext uri="{BB962C8B-B14F-4D97-AF65-F5344CB8AC3E}">
        <p14:creationId xmlns:p14="http://schemas.microsoft.com/office/powerpoint/2010/main" val="4172127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41E1B-EF7A-CCDE-9B1F-C4CE4D9551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8E52FD-9E19-0666-A639-F5015EFE3E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02EC2C-4DD4-1AE9-12B5-378574EC15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7DA8BE-E528-282E-5B43-5D6553CD6360}"/>
              </a:ext>
            </a:extLst>
          </p:cNvPr>
          <p:cNvSpPr>
            <a:spLocks noGrp="1"/>
          </p:cNvSpPr>
          <p:nvPr>
            <p:ph type="dt" sz="half" idx="10"/>
          </p:nvPr>
        </p:nvSpPr>
        <p:spPr/>
        <p:txBody>
          <a:bodyPr/>
          <a:lstStyle/>
          <a:p>
            <a:fld id="{9D1DED70-E407-474C-9FEE-4547292D7F53}" type="datetime1">
              <a:rPr lang="en-US" smtClean="0"/>
              <a:t>12/8/24</a:t>
            </a:fld>
            <a:endParaRPr lang="en-US"/>
          </a:p>
        </p:txBody>
      </p:sp>
      <p:sp>
        <p:nvSpPr>
          <p:cNvPr id="6" name="Footer Placeholder 5">
            <a:extLst>
              <a:ext uri="{FF2B5EF4-FFF2-40B4-BE49-F238E27FC236}">
                <a16:creationId xmlns:a16="http://schemas.microsoft.com/office/drawing/2014/main" id="{A4D8427A-3758-C5ED-EA3A-E0BE4F28B7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699188-DA1D-5EB2-F7AB-773ADBA1E9DA}"/>
              </a:ext>
            </a:extLst>
          </p:cNvPr>
          <p:cNvSpPr>
            <a:spLocks noGrp="1"/>
          </p:cNvSpPr>
          <p:nvPr>
            <p:ph type="sldNum" sz="quarter" idx="12"/>
          </p:nvPr>
        </p:nvSpPr>
        <p:spPr/>
        <p:txBody>
          <a:bodyPr/>
          <a:lstStyle/>
          <a:p>
            <a:fld id="{BC196B45-A526-2D40-A60A-D7B3B42192E2}" type="slidenum">
              <a:rPr lang="en-US" smtClean="0"/>
              <a:t>‹#›</a:t>
            </a:fld>
            <a:endParaRPr lang="en-US"/>
          </a:p>
        </p:txBody>
      </p:sp>
    </p:spTree>
    <p:extLst>
      <p:ext uri="{BB962C8B-B14F-4D97-AF65-F5344CB8AC3E}">
        <p14:creationId xmlns:p14="http://schemas.microsoft.com/office/powerpoint/2010/main" val="248429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44E02-A903-6FF2-3EC4-9517BEC8DD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BEEDDE-961F-B2ED-65D6-3C089E5973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7B4A3E-63B1-37F3-AC37-45F1F88D42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EA8CE7-149A-3357-8EB8-3B34894B92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18818C-2B07-6E5A-495E-56627A3D5D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CD7A1A-A1C1-742B-3F7D-2F845471C363}"/>
              </a:ext>
            </a:extLst>
          </p:cNvPr>
          <p:cNvSpPr>
            <a:spLocks noGrp="1"/>
          </p:cNvSpPr>
          <p:nvPr>
            <p:ph type="dt" sz="half" idx="10"/>
          </p:nvPr>
        </p:nvSpPr>
        <p:spPr/>
        <p:txBody>
          <a:bodyPr/>
          <a:lstStyle/>
          <a:p>
            <a:fld id="{FF579228-86B1-F241-8E8A-DDF8C0DD448F}" type="datetime1">
              <a:rPr lang="en-US" smtClean="0"/>
              <a:t>12/8/24</a:t>
            </a:fld>
            <a:endParaRPr lang="en-US"/>
          </a:p>
        </p:txBody>
      </p:sp>
      <p:sp>
        <p:nvSpPr>
          <p:cNvPr id="8" name="Footer Placeholder 7">
            <a:extLst>
              <a:ext uri="{FF2B5EF4-FFF2-40B4-BE49-F238E27FC236}">
                <a16:creationId xmlns:a16="http://schemas.microsoft.com/office/drawing/2014/main" id="{400C80F7-C14F-14F2-62B1-F8CA9A5104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5618CB-484D-CA65-A8B9-AB6C79442FC4}"/>
              </a:ext>
            </a:extLst>
          </p:cNvPr>
          <p:cNvSpPr>
            <a:spLocks noGrp="1"/>
          </p:cNvSpPr>
          <p:nvPr>
            <p:ph type="sldNum" sz="quarter" idx="12"/>
          </p:nvPr>
        </p:nvSpPr>
        <p:spPr/>
        <p:txBody>
          <a:bodyPr/>
          <a:lstStyle/>
          <a:p>
            <a:fld id="{BC196B45-A526-2D40-A60A-D7B3B42192E2}" type="slidenum">
              <a:rPr lang="en-US" smtClean="0"/>
              <a:t>‹#›</a:t>
            </a:fld>
            <a:endParaRPr lang="en-US"/>
          </a:p>
        </p:txBody>
      </p:sp>
    </p:spTree>
    <p:extLst>
      <p:ext uri="{BB962C8B-B14F-4D97-AF65-F5344CB8AC3E}">
        <p14:creationId xmlns:p14="http://schemas.microsoft.com/office/powerpoint/2010/main" val="4263103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7FD67-EFF3-2599-949B-349966BEE8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D47371-9D9C-F948-5E28-365179F5B1BB}"/>
              </a:ext>
            </a:extLst>
          </p:cNvPr>
          <p:cNvSpPr>
            <a:spLocks noGrp="1"/>
          </p:cNvSpPr>
          <p:nvPr>
            <p:ph type="dt" sz="half" idx="10"/>
          </p:nvPr>
        </p:nvSpPr>
        <p:spPr/>
        <p:txBody>
          <a:bodyPr/>
          <a:lstStyle/>
          <a:p>
            <a:fld id="{D0568933-47DC-9747-8B3E-F6867FDC8F63}" type="datetime1">
              <a:rPr lang="en-US" smtClean="0"/>
              <a:t>12/8/24</a:t>
            </a:fld>
            <a:endParaRPr lang="en-US"/>
          </a:p>
        </p:txBody>
      </p:sp>
      <p:sp>
        <p:nvSpPr>
          <p:cNvPr id="4" name="Footer Placeholder 3">
            <a:extLst>
              <a:ext uri="{FF2B5EF4-FFF2-40B4-BE49-F238E27FC236}">
                <a16:creationId xmlns:a16="http://schemas.microsoft.com/office/drawing/2014/main" id="{693C3F96-2E0D-8BDB-C74D-A3C68D08A4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35961F-76B4-C225-20CC-BF61E6256712}"/>
              </a:ext>
            </a:extLst>
          </p:cNvPr>
          <p:cNvSpPr>
            <a:spLocks noGrp="1"/>
          </p:cNvSpPr>
          <p:nvPr>
            <p:ph type="sldNum" sz="quarter" idx="12"/>
          </p:nvPr>
        </p:nvSpPr>
        <p:spPr/>
        <p:txBody>
          <a:bodyPr/>
          <a:lstStyle/>
          <a:p>
            <a:fld id="{BC196B45-A526-2D40-A60A-D7B3B42192E2}" type="slidenum">
              <a:rPr lang="en-US" smtClean="0"/>
              <a:t>‹#›</a:t>
            </a:fld>
            <a:endParaRPr lang="en-US"/>
          </a:p>
        </p:txBody>
      </p:sp>
    </p:spTree>
    <p:extLst>
      <p:ext uri="{BB962C8B-B14F-4D97-AF65-F5344CB8AC3E}">
        <p14:creationId xmlns:p14="http://schemas.microsoft.com/office/powerpoint/2010/main" val="168973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693F81-DB58-BAB4-C3EF-724240F5C609}"/>
              </a:ext>
            </a:extLst>
          </p:cNvPr>
          <p:cNvSpPr>
            <a:spLocks noGrp="1"/>
          </p:cNvSpPr>
          <p:nvPr>
            <p:ph type="dt" sz="half" idx="10"/>
          </p:nvPr>
        </p:nvSpPr>
        <p:spPr/>
        <p:txBody>
          <a:bodyPr/>
          <a:lstStyle/>
          <a:p>
            <a:fld id="{5ECC06F7-B36B-D745-B6AE-4F073060DDDD}" type="datetime1">
              <a:rPr lang="en-US" smtClean="0"/>
              <a:t>12/8/24</a:t>
            </a:fld>
            <a:endParaRPr lang="en-US"/>
          </a:p>
        </p:txBody>
      </p:sp>
      <p:sp>
        <p:nvSpPr>
          <p:cNvPr id="3" name="Footer Placeholder 2">
            <a:extLst>
              <a:ext uri="{FF2B5EF4-FFF2-40B4-BE49-F238E27FC236}">
                <a16:creationId xmlns:a16="http://schemas.microsoft.com/office/drawing/2014/main" id="{3B753A24-125F-D786-4796-98E9815C0B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5A8A55-5C1F-6B54-0209-D3224416ECAA}"/>
              </a:ext>
            </a:extLst>
          </p:cNvPr>
          <p:cNvSpPr>
            <a:spLocks noGrp="1"/>
          </p:cNvSpPr>
          <p:nvPr>
            <p:ph type="sldNum" sz="quarter" idx="12"/>
          </p:nvPr>
        </p:nvSpPr>
        <p:spPr/>
        <p:txBody>
          <a:bodyPr/>
          <a:lstStyle/>
          <a:p>
            <a:fld id="{BC196B45-A526-2D40-A60A-D7B3B42192E2}" type="slidenum">
              <a:rPr lang="en-US" smtClean="0"/>
              <a:t>‹#›</a:t>
            </a:fld>
            <a:endParaRPr lang="en-US"/>
          </a:p>
        </p:txBody>
      </p:sp>
    </p:spTree>
    <p:extLst>
      <p:ext uri="{BB962C8B-B14F-4D97-AF65-F5344CB8AC3E}">
        <p14:creationId xmlns:p14="http://schemas.microsoft.com/office/powerpoint/2010/main" val="2567109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5653C-CA53-45D1-5F7F-FC6AA27433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A43BFA-6BD0-7B5E-A3A3-B9723236D3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B97FD6-95CC-0F54-F051-3CDB4722F1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B2A328-BEC4-7B35-2850-872FBD94ECF1}"/>
              </a:ext>
            </a:extLst>
          </p:cNvPr>
          <p:cNvSpPr>
            <a:spLocks noGrp="1"/>
          </p:cNvSpPr>
          <p:nvPr>
            <p:ph type="dt" sz="half" idx="10"/>
          </p:nvPr>
        </p:nvSpPr>
        <p:spPr/>
        <p:txBody>
          <a:bodyPr/>
          <a:lstStyle/>
          <a:p>
            <a:fld id="{09B701EC-B6C7-7042-8F84-87DFD98FC0B7}" type="datetime1">
              <a:rPr lang="en-US" smtClean="0"/>
              <a:t>12/8/24</a:t>
            </a:fld>
            <a:endParaRPr lang="en-US"/>
          </a:p>
        </p:txBody>
      </p:sp>
      <p:sp>
        <p:nvSpPr>
          <p:cNvPr id="6" name="Footer Placeholder 5">
            <a:extLst>
              <a:ext uri="{FF2B5EF4-FFF2-40B4-BE49-F238E27FC236}">
                <a16:creationId xmlns:a16="http://schemas.microsoft.com/office/drawing/2014/main" id="{F917A525-2A2C-369F-81D2-BE6714A4F8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21DAF5-CDFD-5F98-5F68-DD94C59A82DF}"/>
              </a:ext>
            </a:extLst>
          </p:cNvPr>
          <p:cNvSpPr>
            <a:spLocks noGrp="1"/>
          </p:cNvSpPr>
          <p:nvPr>
            <p:ph type="sldNum" sz="quarter" idx="12"/>
          </p:nvPr>
        </p:nvSpPr>
        <p:spPr/>
        <p:txBody>
          <a:bodyPr/>
          <a:lstStyle/>
          <a:p>
            <a:fld id="{BC196B45-A526-2D40-A60A-D7B3B42192E2}" type="slidenum">
              <a:rPr lang="en-US" smtClean="0"/>
              <a:t>‹#›</a:t>
            </a:fld>
            <a:endParaRPr lang="en-US"/>
          </a:p>
        </p:txBody>
      </p:sp>
    </p:spTree>
    <p:extLst>
      <p:ext uri="{BB962C8B-B14F-4D97-AF65-F5344CB8AC3E}">
        <p14:creationId xmlns:p14="http://schemas.microsoft.com/office/powerpoint/2010/main" val="763638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70E90-4832-083F-81EE-0F27ABF53A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46E9F0-57CA-0332-7D9D-03676214CC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C1F103-52F6-6CA1-CBF2-59C7897AF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FDCD93-C430-7EF4-E92C-30EDFAE62D54}"/>
              </a:ext>
            </a:extLst>
          </p:cNvPr>
          <p:cNvSpPr>
            <a:spLocks noGrp="1"/>
          </p:cNvSpPr>
          <p:nvPr>
            <p:ph type="dt" sz="half" idx="10"/>
          </p:nvPr>
        </p:nvSpPr>
        <p:spPr/>
        <p:txBody>
          <a:bodyPr/>
          <a:lstStyle/>
          <a:p>
            <a:fld id="{94F9F74E-0C58-0D46-BEAD-292BD14B026F}" type="datetime1">
              <a:rPr lang="en-US" smtClean="0"/>
              <a:t>12/8/24</a:t>
            </a:fld>
            <a:endParaRPr lang="en-US"/>
          </a:p>
        </p:txBody>
      </p:sp>
      <p:sp>
        <p:nvSpPr>
          <p:cNvPr id="6" name="Footer Placeholder 5">
            <a:extLst>
              <a:ext uri="{FF2B5EF4-FFF2-40B4-BE49-F238E27FC236}">
                <a16:creationId xmlns:a16="http://schemas.microsoft.com/office/drawing/2014/main" id="{AC1F5D9A-1C56-3404-DB7F-BBDB1767E2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E4EB47-26FA-F6D1-D8E7-E8BF11073B80}"/>
              </a:ext>
            </a:extLst>
          </p:cNvPr>
          <p:cNvSpPr>
            <a:spLocks noGrp="1"/>
          </p:cNvSpPr>
          <p:nvPr>
            <p:ph type="sldNum" sz="quarter" idx="12"/>
          </p:nvPr>
        </p:nvSpPr>
        <p:spPr/>
        <p:txBody>
          <a:bodyPr/>
          <a:lstStyle/>
          <a:p>
            <a:fld id="{BC196B45-A526-2D40-A60A-D7B3B42192E2}" type="slidenum">
              <a:rPr lang="en-US" smtClean="0"/>
              <a:t>‹#›</a:t>
            </a:fld>
            <a:endParaRPr lang="en-US"/>
          </a:p>
        </p:txBody>
      </p:sp>
    </p:spTree>
    <p:extLst>
      <p:ext uri="{BB962C8B-B14F-4D97-AF65-F5344CB8AC3E}">
        <p14:creationId xmlns:p14="http://schemas.microsoft.com/office/powerpoint/2010/main" val="975342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A9C1FA-603F-DBA8-24A0-4C1BEF077B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E294BC-6E66-7690-8937-74E351B9B1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D45303-4137-6D45-8765-4A061CD361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48EF7DB-5F3F-6B4A-8DF5-47EE77597FFE}" type="datetime1">
              <a:rPr lang="en-US" smtClean="0"/>
              <a:t>12/8/24</a:t>
            </a:fld>
            <a:endParaRPr lang="en-US"/>
          </a:p>
        </p:txBody>
      </p:sp>
      <p:sp>
        <p:nvSpPr>
          <p:cNvPr id="5" name="Footer Placeholder 4">
            <a:extLst>
              <a:ext uri="{FF2B5EF4-FFF2-40B4-BE49-F238E27FC236}">
                <a16:creationId xmlns:a16="http://schemas.microsoft.com/office/drawing/2014/main" id="{258DD7F5-2EED-79BD-3913-18393DF564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7A66556-E808-C805-64AD-0A77C96F4D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C196B45-A526-2D40-A60A-D7B3B42192E2}" type="slidenum">
              <a:rPr lang="en-US" smtClean="0"/>
              <a:t>‹#›</a:t>
            </a:fld>
            <a:endParaRPr lang="en-US"/>
          </a:p>
        </p:txBody>
      </p:sp>
    </p:spTree>
    <p:extLst>
      <p:ext uri="{BB962C8B-B14F-4D97-AF65-F5344CB8AC3E}">
        <p14:creationId xmlns:p14="http://schemas.microsoft.com/office/powerpoint/2010/main" val="2524132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descr="Floral design made with continuous lines">
            <a:extLst>
              <a:ext uri="{FF2B5EF4-FFF2-40B4-BE49-F238E27FC236}">
                <a16:creationId xmlns:a16="http://schemas.microsoft.com/office/drawing/2014/main" id="{29A6BCA1-A508-3F53-0E89-ACB63221AAB4}"/>
              </a:ext>
            </a:extLst>
          </p:cNvPr>
          <p:cNvPicPr>
            <a:picLocks noChangeAspect="1"/>
          </p:cNvPicPr>
          <p:nvPr/>
        </p:nvPicPr>
        <p:blipFill>
          <a:blip r:embed="rId2">
            <a:alphaModFix amt="50000"/>
          </a:blip>
          <a:srcRect t="27059" b="19114"/>
          <a:stretch/>
        </p:blipFill>
        <p:spPr>
          <a:xfrm>
            <a:off x="20" y="1"/>
            <a:ext cx="12191980" cy="6857999"/>
          </a:xfrm>
          <a:prstGeom prst="rect">
            <a:avLst/>
          </a:prstGeom>
        </p:spPr>
      </p:pic>
      <p:sp>
        <p:nvSpPr>
          <p:cNvPr id="2" name="Title 1">
            <a:extLst>
              <a:ext uri="{FF2B5EF4-FFF2-40B4-BE49-F238E27FC236}">
                <a16:creationId xmlns:a16="http://schemas.microsoft.com/office/drawing/2014/main" id="{6B082B0F-A217-9D3D-17AD-71B9452128AD}"/>
              </a:ext>
            </a:extLst>
          </p:cNvPr>
          <p:cNvSpPr>
            <a:spLocks noGrp="1"/>
          </p:cNvSpPr>
          <p:nvPr>
            <p:ph type="ctrTitle"/>
          </p:nvPr>
        </p:nvSpPr>
        <p:spPr>
          <a:xfrm>
            <a:off x="838200" y="1122362"/>
            <a:ext cx="10515600" cy="2900518"/>
          </a:xfrm>
        </p:spPr>
        <p:txBody>
          <a:bodyPr>
            <a:normAutofit/>
          </a:bodyPr>
          <a:lstStyle/>
          <a:p>
            <a:r>
              <a:rPr lang="en-US" sz="8800" dirty="0">
                <a:solidFill>
                  <a:srgbClr val="FFFFFF"/>
                </a:solidFill>
              </a:rPr>
              <a:t>Genetics 10</a:t>
            </a:r>
          </a:p>
        </p:txBody>
      </p:sp>
      <p:sp>
        <p:nvSpPr>
          <p:cNvPr id="3" name="Subtitle 2">
            <a:extLst>
              <a:ext uri="{FF2B5EF4-FFF2-40B4-BE49-F238E27FC236}">
                <a16:creationId xmlns:a16="http://schemas.microsoft.com/office/drawing/2014/main" id="{BF432E36-BE69-685D-9CD1-9EF99AC234C3}"/>
              </a:ext>
            </a:extLst>
          </p:cNvPr>
          <p:cNvSpPr>
            <a:spLocks noGrp="1"/>
          </p:cNvSpPr>
          <p:nvPr>
            <p:ph type="subTitle" idx="1"/>
          </p:nvPr>
        </p:nvSpPr>
        <p:spPr>
          <a:xfrm>
            <a:off x="838200" y="4159404"/>
            <a:ext cx="10515600" cy="1098395"/>
          </a:xfrm>
        </p:spPr>
        <p:txBody>
          <a:bodyPr>
            <a:normAutofit/>
          </a:bodyPr>
          <a:lstStyle/>
          <a:p>
            <a:r>
              <a:rPr lang="en-US" sz="2000" dirty="0">
                <a:solidFill>
                  <a:srgbClr val="FFFFFF"/>
                </a:solidFill>
              </a:rPr>
              <a:t>For educators</a:t>
            </a:r>
          </a:p>
          <a:p>
            <a:r>
              <a:rPr lang="en-US" sz="2000" dirty="0">
                <a:solidFill>
                  <a:srgbClr val="FFFFFF"/>
                </a:solidFill>
              </a:rPr>
              <a:t>Joan Alcaide-Núñez – August 2024</a:t>
            </a:r>
          </a:p>
        </p:txBody>
      </p:sp>
      <p:sp>
        <p:nvSpPr>
          <p:cNvPr id="4" name="Slide Number Placeholder 3">
            <a:extLst>
              <a:ext uri="{FF2B5EF4-FFF2-40B4-BE49-F238E27FC236}">
                <a16:creationId xmlns:a16="http://schemas.microsoft.com/office/drawing/2014/main" id="{51FE2633-288C-7048-D07F-ABA7FB6800A8}"/>
              </a:ext>
            </a:extLst>
          </p:cNvPr>
          <p:cNvSpPr>
            <a:spLocks noGrp="1"/>
          </p:cNvSpPr>
          <p:nvPr>
            <p:ph type="sldNum" sz="quarter" idx="12"/>
          </p:nvPr>
        </p:nvSpPr>
        <p:spPr/>
        <p:txBody>
          <a:bodyPr/>
          <a:lstStyle/>
          <a:p>
            <a:fld id="{BC196B45-A526-2D40-A60A-D7B3B42192E2}" type="slidenum">
              <a:rPr lang="en-US" smtClean="0"/>
              <a:t>0</a:t>
            </a:fld>
            <a:endParaRPr lang="en-US"/>
          </a:p>
        </p:txBody>
      </p:sp>
    </p:spTree>
    <p:extLst>
      <p:ext uri="{BB962C8B-B14F-4D97-AF65-F5344CB8AC3E}">
        <p14:creationId xmlns:p14="http://schemas.microsoft.com/office/powerpoint/2010/main" val="8548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par>
                          <p:cTn id="11" fill="hold">
                            <p:stCondLst>
                              <p:cond delay="2840"/>
                            </p:stCondLst>
                            <p:childTnLst>
                              <p:par>
                                <p:cTn id="12" presetID="10" presetClass="entr" presetSubtype="0" fill="hold" grpId="0" nodeType="afterEffect">
                                  <p:stCondLst>
                                    <p:cond delay="1000"/>
                                  </p:stCondLst>
                                  <p:iterate type="lt">
                                    <p:tmPct val="10000"/>
                                  </p:iterate>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olourful strings being woven togehter">
            <a:extLst>
              <a:ext uri="{FF2B5EF4-FFF2-40B4-BE49-F238E27FC236}">
                <a16:creationId xmlns:a16="http://schemas.microsoft.com/office/drawing/2014/main" id="{6F3D77DD-E59B-EA17-E874-340D0C30A4BB}"/>
              </a:ext>
            </a:extLst>
          </p:cNvPr>
          <p:cNvPicPr>
            <a:picLocks noChangeAspect="1"/>
          </p:cNvPicPr>
          <p:nvPr/>
        </p:nvPicPr>
        <p:blipFill>
          <a:blip r:embed="rId2"/>
          <a:srcRect l="33374" r="13967" b="-2"/>
          <a:stretch/>
        </p:blipFill>
        <p:spPr>
          <a:xfrm>
            <a:off x="-1" y="-2"/>
            <a:ext cx="5410198" cy="6858002"/>
          </a:xfrm>
          <a:prstGeom prst="rect">
            <a:avLst/>
          </a:prstGeom>
        </p:spPr>
      </p:pic>
      <p:sp useBgFill="1">
        <p:nvSpPr>
          <p:cNvPr id="12" name="Rectangle 1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E49C83-5D2D-11BA-4E70-0BD9CCA07AB5}"/>
              </a:ext>
            </a:extLst>
          </p:cNvPr>
          <p:cNvSpPr>
            <a:spLocks noGrp="1"/>
          </p:cNvSpPr>
          <p:nvPr>
            <p:ph type="title"/>
          </p:nvPr>
        </p:nvSpPr>
        <p:spPr>
          <a:xfrm>
            <a:off x="6115317" y="405685"/>
            <a:ext cx="5464968" cy="1559301"/>
          </a:xfrm>
        </p:spPr>
        <p:txBody>
          <a:bodyPr>
            <a:normAutofit/>
          </a:bodyPr>
          <a:lstStyle/>
          <a:p>
            <a:r>
              <a:rPr lang="en-US" sz="4000"/>
              <a:t>Collaboration</a:t>
            </a:r>
          </a:p>
        </p:txBody>
      </p:sp>
      <p:sp>
        <p:nvSpPr>
          <p:cNvPr id="3" name="Content Placeholder 2">
            <a:extLst>
              <a:ext uri="{FF2B5EF4-FFF2-40B4-BE49-F238E27FC236}">
                <a16:creationId xmlns:a16="http://schemas.microsoft.com/office/drawing/2014/main" id="{E9819531-D11D-D057-132E-B90735AB8941}"/>
              </a:ext>
            </a:extLst>
          </p:cNvPr>
          <p:cNvSpPr>
            <a:spLocks noGrp="1"/>
          </p:cNvSpPr>
          <p:nvPr>
            <p:ph idx="1"/>
          </p:nvPr>
        </p:nvSpPr>
        <p:spPr>
          <a:xfrm>
            <a:off x="6115317" y="2743200"/>
            <a:ext cx="5247340" cy="3496878"/>
          </a:xfrm>
        </p:spPr>
        <p:txBody>
          <a:bodyPr anchor="ctr">
            <a:normAutofit/>
          </a:bodyPr>
          <a:lstStyle/>
          <a:p>
            <a:r>
              <a:rPr lang="en-US" dirty="0"/>
              <a:t>Encourage group projects (e.g. create a new function)</a:t>
            </a:r>
          </a:p>
          <a:p>
            <a:r>
              <a:rPr lang="en-US" dirty="0"/>
              <a:t>Fostering of teamwork and communication skills</a:t>
            </a:r>
          </a:p>
          <a:p>
            <a:r>
              <a:rPr lang="en-US" dirty="0"/>
              <a:t>Learning from each other</a:t>
            </a:r>
          </a:p>
        </p:txBody>
      </p:sp>
      <p:sp>
        <p:nvSpPr>
          <p:cNvPr id="4" name="Slide Number Placeholder 3">
            <a:extLst>
              <a:ext uri="{FF2B5EF4-FFF2-40B4-BE49-F238E27FC236}">
                <a16:creationId xmlns:a16="http://schemas.microsoft.com/office/drawing/2014/main" id="{2ED5EF14-74C6-4413-49C0-8F16D7648ECE}"/>
              </a:ext>
            </a:extLst>
          </p:cNvPr>
          <p:cNvSpPr>
            <a:spLocks noGrp="1"/>
          </p:cNvSpPr>
          <p:nvPr>
            <p:ph type="sldNum" sz="quarter" idx="12"/>
          </p:nvPr>
        </p:nvSpPr>
        <p:spPr>
          <a:xfrm>
            <a:off x="8732520" y="6356350"/>
            <a:ext cx="3200400" cy="365125"/>
          </a:xfrm>
        </p:spPr>
        <p:txBody>
          <a:bodyPr>
            <a:normAutofit/>
          </a:bodyPr>
          <a:lstStyle/>
          <a:p>
            <a:pPr>
              <a:spcAft>
                <a:spcPts val="600"/>
              </a:spcAft>
            </a:pPr>
            <a:fld id="{BC196B45-A526-2D40-A60A-D7B3B42192E2}" type="slidenum">
              <a:rPr lang="en-US">
                <a:solidFill>
                  <a:schemeClr val="tx1"/>
                </a:solidFill>
              </a:rPr>
              <a:pPr>
                <a:spcAft>
                  <a:spcPts val="600"/>
                </a:spcAft>
              </a:pPr>
              <a:t>9</a:t>
            </a:fld>
            <a:endParaRPr lang="en-US">
              <a:solidFill>
                <a:schemeClr val="tx1"/>
              </a:solidFill>
            </a:endParaRPr>
          </a:p>
        </p:txBody>
      </p:sp>
    </p:spTree>
    <p:extLst>
      <p:ext uri="{BB962C8B-B14F-4D97-AF65-F5344CB8AC3E}">
        <p14:creationId xmlns:p14="http://schemas.microsoft.com/office/powerpoint/2010/main" val="1517563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ticky notes with question marks">
            <a:extLst>
              <a:ext uri="{FF2B5EF4-FFF2-40B4-BE49-F238E27FC236}">
                <a16:creationId xmlns:a16="http://schemas.microsoft.com/office/drawing/2014/main" id="{B7D96644-26D3-2614-0E29-943561D1B9FF}"/>
              </a:ext>
            </a:extLst>
          </p:cNvPr>
          <p:cNvPicPr>
            <a:picLocks noChangeAspect="1"/>
          </p:cNvPicPr>
          <p:nvPr/>
        </p:nvPicPr>
        <p:blipFill>
          <a:blip r:embed="rId2">
            <a:alphaModFix amt="87000"/>
            <a:extLst>
              <a:ext uri="{BEBA8EAE-BF5A-486C-A8C5-ECC9F3942E4B}">
                <a14:imgProps xmlns:a14="http://schemas.microsoft.com/office/drawing/2010/main">
                  <a14:imgLayer r:embed="rId3">
                    <a14:imgEffect>
                      <a14:sharpenSoften amount="-21000"/>
                    </a14:imgEffect>
                    <a14:imgEffect>
                      <a14:saturation sat="99000"/>
                    </a14:imgEffect>
                  </a14:imgLayer>
                </a14:imgProps>
              </a:ext>
            </a:extLst>
          </a:blip>
          <a:srcRect t="10162" b="5569"/>
          <a:stretch/>
        </p:blipFill>
        <p:spPr>
          <a:xfrm>
            <a:off x="20" y="1"/>
            <a:ext cx="12191980" cy="6857999"/>
          </a:xfrm>
          <a:prstGeom prst="rect">
            <a:avLst/>
          </a:prstGeom>
        </p:spPr>
      </p:pic>
      <p:sp>
        <p:nvSpPr>
          <p:cNvPr id="2" name="Title 1">
            <a:extLst>
              <a:ext uri="{FF2B5EF4-FFF2-40B4-BE49-F238E27FC236}">
                <a16:creationId xmlns:a16="http://schemas.microsoft.com/office/drawing/2014/main" id="{37C89A46-18D5-014B-9171-65455CDB8C4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11500" b="1" dirty="0"/>
              <a:t>Questions?</a:t>
            </a:r>
          </a:p>
        </p:txBody>
      </p:sp>
      <p:sp>
        <p:nvSpPr>
          <p:cNvPr id="4" name="Slide Number Placeholder 3">
            <a:extLst>
              <a:ext uri="{FF2B5EF4-FFF2-40B4-BE49-F238E27FC236}">
                <a16:creationId xmlns:a16="http://schemas.microsoft.com/office/drawing/2014/main" id="{E69F5E7A-403F-C16F-AC5F-E6B44920319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BC196B45-A526-2D40-A60A-D7B3B42192E2}" type="slidenum">
              <a:rPr lang="en-US">
                <a:solidFill>
                  <a:srgbClr val="FFFFFF"/>
                </a:solidFill>
                <a:latin typeface="Calibri" panose="020F0502020204030204"/>
              </a:rPr>
              <a:pPr>
                <a:spcAft>
                  <a:spcPts val="600"/>
                </a:spcAft>
                <a:defRPr/>
              </a:pPr>
              <a:t>10</a:t>
            </a:fld>
            <a:endParaRPr lang="en-US">
              <a:solidFill>
                <a:srgbClr val="FFFFFF"/>
              </a:solidFill>
              <a:latin typeface="Calibri" panose="020F0502020204030204"/>
            </a:endParaRPr>
          </a:p>
        </p:txBody>
      </p:sp>
    </p:spTree>
    <p:extLst>
      <p:ext uri="{BB962C8B-B14F-4D97-AF65-F5344CB8AC3E}">
        <p14:creationId xmlns:p14="http://schemas.microsoft.com/office/powerpoint/2010/main" val="173501769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B76171-032F-91B2-F798-81971103A1CD}"/>
              </a:ext>
            </a:extLst>
          </p:cNvPr>
          <p:cNvSpPr>
            <a:spLocks noGrp="1"/>
          </p:cNvSpPr>
          <p:nvPr>
            <p:ph type="title"/>
          </p:nvPr>
        </p:nvSpPr>
        <p:spPr>
          <a:xfrm>
            <a:off x="838200" y="1195697"/>
            <a:ext cx="3200400" cy="4238118"/>
          </a:xfrm>
        </p:spPr>
        <p:txBody>
          <a:bodyPr>
            <a:normAutofit/>
          </a:bodyPr>
          <a:lstStyle/>
          <a:p>
            <a:r>
              <a:rPr lang="en-US">
                <a:solidFill>
                  <a:schemeClr val="bg1"/>
                </a:solidFill>
              </a:rPr>
              <a:t>Why should I use it? </a:t>
            </a: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5" name="Content Placeholder 2">
            <a:extLst>
              <a:ext uri="{FF2B5EF4-FFF2-40B4-BE49-F238E27FC236}">
                <a16:creationId xmlns:a16="http://schemas.microsoft.com/office/drawing/2014/main" id="{0206FFB8-2BF2-F31A-B4F8-3CD000FD66E0}"/>
              </a:ext>
            </a:extLst>
          </p:cNvPr>
          <p:cNvGraphicFramePr>
            <a:graphicFrameLocks noGrp="1"/>
          </p:cNvGraphicFramePr>
          <p:nvPr>
            <p:ph idx="1"/>
            <p:extLst>
              <p:ext uri="{D42A27DB-BD31-4B8C-83A1-F6EECF244321}">
                <p14:modId xmlns:p14="http://schemas.microsoft.com/office/powerpoint/2010/main" val="2091493749"/>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2DD4E723-EC28-A993-405D-AC2065EAFDC1}"/>
              </a:ext>
            </a:extLst>
          </p:cNvPr>
          <p:cNvSpPr>
            <a:spLocks noGrp="1"/>
          </p:cNvSpPr>
          <p:nvPr>
            <p:ph type="sldNum" sz="quarter" idx="12"/>
          </p:nvPr>
        </p:nvSpPr>
        <p:spPr/>
        <p:txBody>
          <a:bodyPr/>
          <a:lstStyle/>
          <a:p>
            <a:fld id="{BC196B45-A526-2D40-A60A-D7B3B42192E2}" type="slidenum">
              <a:rPr lang="en-US" smtClean="0"/>
              <a:t>1</a:t>
            </a:fld>
            <a:endParaRPr lang="en-US"/>
          </a:p>
        </p:txBody>
      </p:sp>
    </p:spTree>
    <p:extLst>
      <p:ext uri="{BB962C8B-B14F-4D97-AF65-F5344CB8AC3E}">
        <p14:creationId xmlns:p14="http://schemas.microsoft.com/office/powerpoint/2010/main" val="3728583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184D7E-EFF5-F37A-CA53-38C415CFB852}"/>
              </a:ext>
            </a:extLst>
          </p:cNvPr>
          <p:cNvSpPr>
            <a:spLocks noGrp="1"/>
          </p:cNvSpPr>
          <p:nvPr>
            <p:ph type="title"/>
          </p:nvPr>
        </p:nvSpPr>
        <p:spPr>
          <a:xfrm>
            <a:off x="6094105" y="802955"/>
            <a:ext cx="4977976" cy="1454051"/>
          </a:xfrm>
        </p:spPr>
        <p:txBody>
          <a:bodyPr>
            <a:normAutofit/>
          </a:bodyPr>
          <a:lstStyle/>
          <a:p>
            <a:r>
              <a:rPr lang="en-US" sz="3600">
                <a:solidFill>
                  <a:schemeClr val="tx2"/>
                </a:solidFill>
              </a:rPr>
              <a:t>Why should I use it?</a:t>
            </a:r>
          </a:p>
        </p:txBody>
      </p:sp>
      <p:pic>
        <p:nvPicPr>
          <p:cNvPr id="7" name="Graphic 6" descr="Computer">
            <a:extLst>
              <a:ext uri="{FF2B5EF4-FFF2-40B4-BE49-F238E27FC236}">
                <a16:creationId xmlns:a16="http://schemas.microsoft.com/office/drawing/2014/main" id="{372540CC-960D-F5D0-D358-86A392EB5F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30DF5C23-3686-56E6-FB8A-E936B22D4C83}"/>
              </a:ext>
            </a:extLst>
          </p:cNvPr>
          <p:cNvSpPr>
            <a:spLocks noGrp="1"/>
          </p:cNvSpPr>
          <p:nvPr>
            <p:ph idx="1"/>
          </p:nvPr>
        </p:nvSpPr>
        <p:spPr>
          <a:xfrm>
            <a:off x="6090574" y="2421682"/>
            <a:ext cx="4977578" cy="3639289"/>
          </a:xfrm>
        </p:spPr>
        <p:txBody>
          <a:bodyPr anchor="ctr">
            <a:normAutofit/>
          </a:bodyPr>
          <a:lstStyle/>
          <a:p>
            <a:r>
              <a:rPr lang="en-US" sz="1800" dirty="0">
                <a:solidFill>
                  <a:schemeClr val="tx2"/>
                </a:solidFill>
              </a:rPr>
              <a:t>Web-based</a:t>
            </a:r>
          </a:p>
          <a:p>
            <a:r>
              <a:rPr lang="en-US" sz="1800" dirty="0">
                <a:solidFill>
                  <a:schemeClr val="tx2"/>
                </a:solidFill>
              </a:rPr>
              <a:t>No installation required → good for school-managed devices</a:t>
            </a:r>
          </a:p>
          <a:p>
            <a:r>
              <a:rPr lang="en-US" sz="1800" dirty="0">
                <a:solidFill>
                  <a:schemeClr val="tx2"/>
                </a:solidFill>
              </a:rPr>
              <a:t>OS-agnostic</a:t>
            </a:r>
          </a:p>
          <a:p>
            <a:r>
              <a:rPr lang="en-US" sz="1800" dirty="0">
                <a:solidFill>
                  <a:schemeClr val="tx2"/>
                </a:solidFill>
              </a:rPr>
              <a:t>No coding knowledge required</a:t>
            </a:r>
          </a:p>
          <a:p>
            <a:r>
              <a:rPr lang="en-US" sz="1800" dirty="0">
                <a:solidFill>
                  <a:schemeClr val="tx2"/>
                </a:solidFill>
              </a:rPr>
              <a:t>Scalable tool</a:t>
            </a:r>
          </a:p>
          <a:p>
            <a:endParaRPr lang="en-US" sz="1800" dirty="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6FD3E398-978B-7713-E186-F2F0A47E2E34}"/>
              </a:ext>
            </a:extLst>
          </p:cNvPr>
          <p:cNvSpPr>
            <a:spLocks noGrp="1"/>
          </p:cNvSpPr>
          <p:nvPr>
            <p:ph type="sldNum" sz="quarter" idx="12"/>
          </p:nvPr>
        </p:nvSpPr>
        <p:spPr/>
        <p:txBody>
          <a:bodyPr/>
          <a:lstStyle/>
          <a:p>
            <a:fld id="{BC196B45-A526-2D40-A60A-D7B3B42192E2}" type="slidenum">
              <a:rPr lang="en-US" smtClean="0"/>
              <a:t>2</a:t>
            </a:fld>
            <a:endParaRPr lang="en-US"/>
          </a:p>
        </p:txBody>
      </p:sp>
    </p:spTree>
    <p:extLst>
      <p:ext uri="{BB962C8B-B14F-4D97-AF65-F5344CB8AC3E}">
        <p14:creationId xmlns:p14="http://schemas.microsoft.com/office/powerpoint/2010/main" val="1738155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119CF01-F011-6046-76DC-27372E47A8D1}"/>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How can I use it?</a:t>
            </a:r>
          </a:p>
        </p:txBody>
      </p:sp>
      <p:sp>
        <p:nvSpPr>
          <p:cNvPr id="4" name="Slide Number Placeholder 3">
            <a:extLst>
              <a:ext uri="{FF2B5EF4-FFF2-40B4-BE49-F238E27FC236}">
                <a16:creationId xmlns:a16="http://schemas.microsoft.com/office/drawing/2014/main" id="{896FABE7-6888-4D49-1109-79466F4D7174}"/>
              </a:ext>
            </a:extLst>
          </p:cNvPr>
          <p:cNvSpPr>
            <a:spLocks noGrp="1"/>
          </p:cNvSpPr>
          <p:nvPr>
            <p:ph type="sldNum" sz="quarter" idx="12"/>
          </p:nvPr>
        </p:nvSpPr>
        <p:spPr>
          <a:xfrm>
            <a:off x="11704320" y="6455664"/>
            <a:ext cx="448056" cy="365125"/>
          </a:xfrm>
        </p:spPr>
        <p:txBody>
          <a:bodyPr>
            <a:normAutofit/>
          </a:bodyPr>
          <a:lstStyle/>
          <a:p>
            <a:pPr>
              <a:spcAft>
                <a:spcPts val="600"/>
              </a:spcAft>
            </a:pPr>
            <a:fld id="{BC196B45-A526-2D40-A60A-D7B3B42192E2}" type="slidenum">
              <a:rPr lang="en-US" sz="1100">
                <a:solidFill>
                  <a:schemeClr val="tx1">
                    <a:lumMod val="50000"/>
                    <a:lumOff val="50000"/>
                  </a:schemeClr>
                </a:solidFill>
              </a:rPr>
              <a:pPr>
                <a:spcAft>
                  <a:spcPts val="600"/>
                </a:spcAft>
              </a:pPr>
              <a:t>3</a:t>
            </a:fld>
            <a:endParaRPr lang="en-US" sz="1100">
              <a:solidFill>
                <a:schemeClr val="tx1">
                  <a:lumMod val="50000"/>
                  <a:lumOff val="50000"/>
                </a:schemeClr>
              </a:solidFill>
            </a:endParaRPr>
          </a:p>
        </p:txBody>
      </p:sp>
      <p:graphicFrame>
        <p:nvGraphicFramePr>
          <p:cNvPr id="24" name="Content Placeholder 2">
            <a:extLst>
              <a:ext uri="{FF2B5EF4-FFF2-40B4-BE49-F238E27FC236}">
                <a16:creationId xmlns:a16="http://schemas.microsoft.com/office/drawing/2014/main" id="{74139B5E-AB96-2CD4-AE45-C27E2CE731D7}"/>
              </a:ext>
            </a:extLst>
          </p:cNvPr>
          <p:cNvGraphicFramePr>
            <a:graphicFrameLocks noGrp="1"/>
          </p:cNvGraphicFramePr>
          <p:nvPr>
            <p:ph idx="1"/>
            <p:extLst>
              <p:ext uri="{D42A27DB-BD31-4B8C-83A1-F6EECF244321}">
                <p14:modId xmlns:p14="http://schemas.microsoft.com/office/powerpoint/2010/main" val="50089606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3789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C3DEDB-D65B-7DC3-08B8-F7DB9081B5E3}"/>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Challenge-like activities</a:t>
            </a:r>
          </a:p>
        </p:txBody>
      </p:sp>
      <p:sp>
        <p:nvSpPr>
          <p:cNvPr id="12" name="Rectangle: Rounded Corners 11">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6017FC8-ADCE-9689-938A-2BA37FA9325F}"/>
              </a:ext>
            </a:extLst>
          </p:cNvPr>
          <p:cNvSpPr>
            <a:spLocks noGrp="1"/>
          </p:cNvSpPr>
          <p:nvPr>
            <p:ph type="sldNum" sz="quarter" idx="12"/>
          </p:nvPr>
        </p:nvSpPr>
        <p:spPr>
          <a:xfrm>
            <a:off x="8610600" y="6356350"/>
            <a:ext cx="2743200" cy="365125"/>
          </a:xfrm>
        </p:spPr>
        <p:txBody>
          <a:bodyPr>
            <a:normAutofit/>
          </a:bodyPr>
          <a:lstStyle/>
          <a:p>
            <a:pPr>
              <a:spcAft>
                <a:spcPts val="600"/>
              </a:spcAft>
            </a:pPr>
            <a:fld id="{BC196B45-A526-2D40-A60A-D7B3B42192E2}" type="slidenum">
              <a:rPr lang="en-US">
                <a:solidFill>
                  <a:srgbClr val="FFFFFF"/>
                </a:solidFill>
              </a:rPr>
              <a:pPr>
                <a:spcAft>
                  <a:spcPts val="600"/>
                </a:spcAft>
              </a:pPr>
              <a:t>4</a:t>
            </a:fld>
            <a:endParaRPr lang="en-US">
              <a:solidFill>
                <a:srgbClr val="FFFFFF"/>
              </a:solidFill>
            </a:endParaRPr>
          </a:p>
        </p:txBody>
      </p:sp>
      <p:graphicFrame>
        <p:nvGraphicFramePr>
          <p:cNvPr id="6" name="Content Placeholder 2">
            <a:extLst>
              <a:ext uri="{FF2B5EF4-FFF2-40B4-BE49-F238E27FC236}">
                <a16:creationId xmlns:a16="http://schemas.microsoft.com/office/drawing/2014/main" id="{339D51D1-357A-D22B-9DE0-B321523FD4E9}"/>
              </a:ext>
            </a:extLst>
          </p:cNvPr>
          <p:cNvGraphicFramePr>
            <a:graphicFrameLocks noGrp="1"/>
          </p:cNvGraphicFramePr>
          <p:nvPr>
            <p:ph idx="1"/>
            <p:extLst>
              <p:ext uri="{D42A27DB-BD31-4B8C-83A1-F6EECF244321}">
                <p14:modId xmlns:p14="http://schemas.microsoft.com/office/powerpoint/2010/main" val="4194485576"/>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5946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96490A-FD05-FC4B-6ECE-4D4CD4A57A32}"/>
              </a:ext>
            </a:extLst>
          </p:cNvPr>
          <p:cNvSpPr>
            <a:spLocks noGrp="1"/>
          </p:cNvSpPr>
          <p:nvPr>
            <p:ph type="title"/>
          </p:nvPr>
        </p:nvSpPr>
        <p:spPr>
          <a:xfrm>
            <a:off x="761803" y="350196"/>
            <a:ext cx="4646904" cy="1624520"/>
          </a:xfrm>
        </p:spPr>
        <p:txBody>
          <a:bodyPr anchor="ctr">
            <a:normAutofit/>
          </a:bodyPr>
          <a:lstStyle/>
          <a:p>
            <a:r>
              <a:rPr lang="en-US" sz="4000"/>
              <a:t>Correct mutation</a:t>
            </a:r>
          </a:p>
        </p:txBody>
      </p:sp>
      <p:sp>
        <p:nvSpPr>
          <p:cNvPr id="3" name="Content Placeholder 2">
            <a:extLst>
              <a:ext uri="{FF2B5EF4-FFF2-40B4-BE49-F238E27FC236}">
                <a16:creationId xmlns:a16="http://schemas.microsoft.com/office/drawing/2014/main" id="{C11745BA-BCA3-DB44-0D4E-B0EA5E7769BE}"/>
              </a:ext>
            </a:extLst>
          </p:cNvPr>
          <p:cNvSpPr>
            <a:spLocks noGrp="1"/>
          </p:cNvSpPr>
          <p:nvPr>
            <p:ph idx="1"/>
          </p:nvPr>
        </p:nvSpPr>
        <p:spPr>
          <a:xfrm>
            <a:off x="259080" y="2324912"/>
            <a:ext cx="5836920" cy="4396563"/>
          </a:xfrm>
        </p:spPr>
        <p:txBody>
          <a:bodyPr anchor="ctr">
            <a:normAutofit lnSpcReduction="10000"/>
          </a:bodyPr>
          <a:lstStyle/>
          <a:p>
            <a:pPr marL="0" indent="0">
              <a:buNone/>
            </a:pPr>
            <a:r>
              <a:rPr lang="en-US" b="1" i="1" dirty="0"/>
              <a:t>“You were given two copies of a gene. One of them has a mutation that causes a disease, you are asked to identify and correct that mutation. Write your own code using the pre-established functions.”</a:t>
            </a:r>
          </a:p>
          <a:p>
            <a:pPr marL="0" indent="0">
              <a:buNone/>
            </a:pPr>
            <a:endParaRPr lang="en-US" sz="1700" b="1" i="1" dirty="0"/>
          </a:p>
          <a:p>
            <a:pPr marL="0" indent="0">
              <a:buNone/>
            </a:pPr>
            <a:r>
              <a:rPr lang="en-US" sz="1700" dirty="0"/>
              <a:t>Educators can use the </a:t>
            </a:r>
            <a:r>
              <a:rPr lang="en-US" sz="1700" dirty="0">
                <a:latin typeface="American Typewriter" panose="02090604020004020304" pitchFamily="18" charset="77"/>
              </a:rPr>
              <a:t>createmutation()</a:t>
            </a:r>
            <a:r>
              <a:rPr lang="en-US" sz="1700" dirty="0"/>
              <a:t> function to create DNA or RNA strings.</a:t>
            </a:r>
          </a:p>
          <a:p>
            <a:pPr marL="0" indent="0">
              <a:buNone/>
            </a:pPr>
            <a:r>
              <a:rPr lang="en-US" sz="1700" dirty="0"/>
              <a:t>Students then use the </a:t>
            </a:r>
            <a:r>
              <a:rPr lang="en-US" sz="1700" dirty="0">
                <a:latin typeface="American Typewriter" panose="02090604020004020304" pitchFamily="18" charset="77"/>
              </a:rPr>
              <a:t>compare() </a:t>
            </a:r>
            <a:r>
              <a:rPr lang="en-US" sz="1700" dirty="0"/>
              <a:t>and</a:t>
            </a:r>
            <a:r>
              <a:rPr lang="en-US" sz="1700" dirty="0">
                <a:latin typeface="American Typewriter" panose="02090604020004020304" pitchFamily="18" charset="77"/>
              </a:rPr>
              <a:t> check() </a:t>
            </a:r>
            <a:r>
              <a:rPr lang="en-US" sz="1700" dirty="0"/>
              <a:t>to find mutations. </a:t>
            </a:r>
            <a:r>
              <a:rPr lang="en-US" sz="1700"/>
              <a:t>In addition, </a:t>
            </a:r>
            <a:r>
              <a:rPr lang="en-US" sz="1700" dirty="0"/>
              <a:t>they can use translate/transcript the string into amino acids to see the effect of mutations.</a:t>
            </a:r>
          </a:p>
        </p:txBody>
      </p:sp>
      <p:pic>
        <p:nvPicPr>
          <p:cNvPr id="6" name="Picture 5" descr="A row of samples for medical testing">
            <a:extLst>
              <a:ext uri="{FF2B5EF4-FFF2-40B4-BE49-F238E27FC236}">
                <a16:creationId xmlns:a16="http://schemas.microsoft.com/office/drawing/2014/main" id="{0800E163-EC1D-FFD4-B122-628CFAB406F5}"/>
              </a:ext>
            </a:extLst>
          </p:cNvPr>
          <p:cNvPicPr>
            <a:picLocks noChangeAspect="1"/>
          </p:cNvPicPr>
          <p:nvPr/>
        </p:nvPicPr>
        <p:blipFill>
          <a:blip r:embed="rId2"/>
          <a:srcRect l="33259"/>
          <a:stretch/>
        </p:blipFill>
        <p:spPr>
          <a:xfrm>
            <a:off x="6096000" y="1"/>
            <a:ext cx="6102825" cy="6858000"/>
          </a:xfrm>
          <a:prstGeom prst="rect">
            <a:avLst/>
          </a:prstGeom>
        </p:spPr>
      </p:pic>
      <p:sp>
        <p:nvSpPr>
          <p:cNvPr id="4" name="Slide Number Placeholder 3">
            <a:extLst>
              <a:ext uri="{FF2B5EF4-FFF2-40B4-BE49-F238E27FC236}">
                <a16:creationId xmlns:a16="http://schemas.microsoft.com/office/drawing/2014/main" id="{C73B3B56-DAD1-331A-08A4-63FECD65CD06}"/>
              </a:ext>
            </a:extLst>
          </p:cNvPr>
          <p:cNvSpPr>
            <a:spLocks noGrp="1"/>
          </p:cNvSpPr>
          <p:nvPr>
            <p:ph type="sldNum" sz="quarter" idx="12"/>
          </p:nvPr>
        </p:nvSpPr>
        <p:spPr>
          <a:xfrm>
            <a:off x="8732520" y="6356350"/>
            <a:ext cx="3200400" cy="365125"/>
          </a:xfrm>
        </p:spPr>
        <p:txBody>
          <a:bodyPr>
            <a:normAutofit/>
          </a:bodyPr>
          <a:lstStyle/>
          <a:p>
            <a:pPr>
              <a:spcAft>
                <a:spcPts val="600"/>
              </a:spcAft>
            </a:pPr>
            <a:fld id="{BC196B45-A526-2D40-A60A-D7B3B42192E2}" type="slidenum">
              <a:rPr lang="en-US">
                <a:solidFill>
                  <a:srgbClr val="FFFFFF"/>
                </a:solidFill>
              </a:rPr>
              <a:pPr>
                <a:spcAft>
                  <a:spcPts val="600"/>
                </a:spcAft>
              </a:pPr>
              <a:t>5</a:t>
            </a:fld>
            <a:endParaRPr lang="en-US">
              <a:solidFill>
                <a:srgbClr val="FFFFFF"/>
              </a:solidFill>
            </a:endParaRPr>
          </a:p>
        </p:txBody>
      </p:sp>
    </p:spTree>
    <p:extLst>
      <p:ext uri="{BB962C8B-B14F-4D97-AF65-F5344CB8AC3E}">
        <p14:creationId xmlns:p14="http://schemas.microsoft.com/office/powerpoint/2010/main" val="365538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3D render of cells">
            <a:extLst>
              <a:ext uri="{FF2B5EF4-FFF2-40B4-BE49-F238E27FC236}">
                <a16:creationId xmlns:a16="http://schemas.microsoft.com/office/drawing/2014/main" id="{BFBE2FB0-32F3-2FBE-6226-3A6FAC51CE31}"/>
              </a:ext>
            </a:extLst>
          </p:cNvPr>
          <p:cNvPicPr>
            <a:picLocks noChangeAspect="1"/>
          </p:cNvPicPr>
          <p:nvPr/>
        </p:nvPicPr>
        <p:blipFill>
          <a:blip r:embed="rId2"/>
          <a:srcRect l="25259" r="30366"/>
          <a:stretch/>
        </p:blipFill>
        <p:spPr>
          <a:xfrm>
            <a:off x="-1" y="-2"/>
            <a:ext cx="5410198" cy="6858002"/>
          </a:xfrm>
          <a:prstGeom prst="rect">
            <a:avLst/>
          </a:prstGeom>
        </p:spPr>
      </p:pic>
      <p:sp useBgFill="1">
        <p:nvSpPr>
          <p:cNvPr id="12" name="Rectangle 1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D87DF7-57E7-FAF0-8C64-5D7172904EA6}"/>
              </a:ext>
            </a:extLst>
          </p:cNvPr>
          <p:cNvSpPr>
            <a:spLocks noGrp="1"/>
          </p:cNvSpPr>
          <p:nvPr>
            <p:ph type="title"/>
          </p:nvPr>
        </p:nvSpPr>
        <p:spPr>
          <a:xfrm>
            <a:off x="6115317" y="405685"/>
            <a:ext cx="5464968" cy="1559301"/>
          </a:xfrm>
        </p:spPr>
        <p:txBody>
          <a:bodyPr>
            <a:normAutofit/>
          </a:bodyPr>
          <a:lstStyle/>
          <a:p>
            <a:r>
              <a:rPr lang="en-US" sz="4000" dirty="0"/>
              <a:t>Protein structure</a:t>
            </a:r>
          </a:p>
        </p:txBody>
      </p:sp>
      <p:sp>
        <p:nvSpPr>
          <p:cNvPr id="3" name="Content Placeholder 2">
            <a:extLst>
              <a:ext uri="{FF2B5EF4-FFF2-40B4-BE49-F238E27FC236}">
                <a16:creationId xmlns:a16="http://schemas.microsoft.com/office/drawing/2014/main" id="{581B7AAC-01F6-F10B-870D-20295799DDC4}"/>
              </a:ext>
            </a:extLst>
          </p:cNvPr>
          <p:cNvSpPr>
            <a:spLocks noGrp="1"/>
          </p:cNvSpPr>
          <p:nvPr>
            <p:ph idx="1"/>
          </p:nvPr>
        </p:nvSpPr>
        <p:spPr>
          <a:xfrm>
            <a:off x="5505716" y="2370670"/>
            <a:ext cx="5924283" cy="4182529"/>
          </a:xfrm>
        </p:spPr>
        <p:txBody>
          <a:bodyPr anchor="ctr">
            <a:normAutofit fontScale="92500" lnSpcReduction="10000"/>
          </a:bodyPr>
          <a:lstStyle/>
          <a:p>
            <a:pPr marL="0" indent="0">
              <a:buNone/>
            </a:pPr>
            <a:r>
              <a:rPr lang="en-US" sz="3000" b="1" i="1" dirty="0"/>
              <a:t>“Researchers have identified a gene mutation causing a disease. To develop a treatment, you want to know how the mutation in the DNA sequence causes changes in the protein structure. Write your code with the pre-established functions.”</a:t>
            </a:r>
          </a:p>
          <a:p>
            <a:endParaRPr lang="en-US" sz="2000" b="1" i="1" dirty="0"/>
          </a:p>
          <a:p>
            <a:pPr marL="0" indent="0">
              <a:buNone/>
            </a:pPr>
            <a:r>
              <a:rPr lang="en-US" sz="2000" dirty="0"/>
              <a:t>Students would use the AlphaFold API to compute the structure of proteins. Then they could use 3D visualization to see the differences.</a:t>
            </a:r>
          </a:p>
        </p:txBody>
      </p:sp>
      <p:sp>
        <p:nvSpPr>
          <p:cNvPr id="4" name="Slide Number Placeholder 3">
            <a:extLst>
              <a:ext uri="{FF2B5EF4-FFF2-40B4-BE49-F238E27FC236}">
                <a16:creationId xmlns:a16="http://schemas.microsoft.com/office/drawing/2014/main" id="{71F7A82F-5D65-7363-5200-D01202581651}"/>
              </a:ext>
            </a:extLst>
          </p:cNvPr>
          <p:cNvSpPr>
            <a:spLocks noGrp="1"/>
          </p:cNvSpPr>
          <p:nvPr>
            <p:ph type="sldNum" sz="quarter" idx="12"/>
          </p:nvPr>
        </p:nvSpPr>
        <p:spPr>
          <a:xfrm>
            <a:off x="8732520" y="6356350"/>
            <a:ext cx="3200400" cy="365125"/>
          </a:xfrm>
        </p:spPr>
        <p:txBody>
          <a:bodyPr>
            <a:normAutofit/>
          </a:bodyPr>
          <a:lstStyle/>
          <a:p>
            <a:pPr>
              <a:spcAft>
                <a:spcPts val="600"/>
              </a:spcAft>
            </a:pPr>
            <a:fld id="{BC196B45-A526-2D40-A60A-D7B3B42192E2}" type="slidenum">
              <a:rPr lang="en-US">
                <a:solidFill>
                  <a:schemeClr val="tx1"/>
                </a:solidFill>
              </a:rPr>
              <a:pPr>
                <a:spcAft>
                  <a:spcPts val="600"/>
                </a:spcAft>
              </a:pPr>
              <a:t>6</a:t>
            </a:fld>
            <a:endParaRPr lang="en-US">
              <a:solidFill>
                <a:schemeClr val="tx1"/>
              </a:solidFill>
            </a:endParaRPr>
          </a:p>
        </p:txBody>
      </p:sp>
    </p:spTree>
    <p:extLst>
      <p:ext uri="{BB962C8B-B14F-4D97-AF65-F5344CB8AC3E}">
        <p14:creationId xmlns:p14="http://schemas.microsoft.com/office/powerpoint/2010/main" val="1045012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52D308-715D-91CB-D79C-1926D610B487}"/>
              </a:ext>
            </a:extLst>
          </p:cNvPr>
          <p:cNvSpPr>
            <a:spLocks noGrp="1"/>
          </p:cNvSpPr>
          <p:nvPr>
            <p:ph type="title"/>
          </p:nvPr>
        </p:nvSpPr>
        <p:spPr>
          <a:xfrm>
            <a:off x="6094105" y="190602"/>
            <a:ext cx="4977976" cy="1454051"/>
          </a:xfrm>
        </p:spPr>
        <p:txBody>
          <a:bodyPr>
            <a:normAutofit/>
          </a:bodyPr>
          <a:lstStyle/>
          <a:p>
            <a:r>
              <a:rPr lang="en-US" sz="3600" dirty="0">
                <a:solidFill>
                  <a:schemeClr val="tx2"/>
                </a:solidFill>
              </a:rPr>
              <a:t>Heritage or surroundings?</a:t>
            </a:r>
          </a:p>
        </p:txBody>
      </p:sp>
      <p:pic>
        <p:nvPicPr>
          <p:cNvPr id="8" name="Graphic 7" descr="Fingerprint">
            <a:extLst>
              <a:ext uri="{FF2B5EF4-FFF2-40B4-BE49-F238E27FC236}">
                <a16:creationId xmlns:a16="http://schemas.microsoft.com/office/drawing/2014/main" id="{FA3F5C5C-1F73-A5B1-2822-67F400153C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7D059955-6B39-90FB-B72A-2900D7508765}"/>
              </a:ext>
            </a:extLst>
          </p:cNvPr>
          <p:cNvSpPr>
            <a:spLocks noGrp="1"/>
          </p:cNvSpPr>
          <p:nvPr>
            <p:ph idx="1"/>
          </p:nvPr>
        </p:nvSpPr>
        <p:spPr>
          <a:xfrm>
            <a:off x="6094105" y="1835254"/>
            <a:ext cx="5637570" cy="4384571"/>
          </a:xfrm>
        </p:spPr>
        <p:txBody>
          <a:bodyPr anchor="ctr">
            <a:normAutofit fontScale="70000" lnSpcReduction="20000"/>
          </a:bodyPr>
          <a:lstStyle/>
          <a:p>
            <a:pPr marL="0" indent="0">
              <a:buNone/>
            </a:pPr>
            <a:r>
              <a:rPr lang="en-US" sz="4000" b="1" i="1" dirty="0">
                <a:solidFill>
                  <a:schemeClr val="tx2"/>
                </a:solidFill>
              </a:rPr>
              <a:t>“You are asked to show if a decease is heritable or not. Previous studies have identified the amino acid sequence of the disease protein. At your disposal you are given 10 DNA strings from an ill person.”</a:t>
            </a:r>
          </a:p>
          <a:p>
            <a:pPr marL="0" indent="0">
              <a:buNone/>
            </a:pPr>
            <a:endParaRPr lang="en-US" sz="1500" b="1" i="1" dirty="0">
              <a:solidFill>
                <a:schemeClr val="tx2"/>
              </a:solidFill>
            </a:endParaRPr>
          </a:p>
          <a:p>
            <a:pPr marL="0" indent="0">
              <a:buNone/>
            </a:pPr>
            <a:r>
              <a:rPr lang="en-US" sz="2400" dirty="0">
                <a:solidFill>
                  <a:schemeClr val="tx2"/>
                </a:solidFill>
              </a:rPr>
              <a:t>Students would need to read literature and extract the amino acid sequence of the malicious protein (optional). Then they will use the iterate() function to compute 10 translations and transcriptions. And the compare() and check() functions to compare the amino acid sequence of the protein with the computed ones. If they are identic, the disease is heritable, otherwise the disease is caused somewhere else.</a:t>
            </a:r>
          </a:p>
        </p:txBody>
      </p:sp>
      <p:grpSp>
        <p:nvGrpSpPr>
          <p:cNvPr id="15" name="Group 14">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6" name="Freeform: Shape 15">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ED8855F1-7055-7CFB-6EC3-205379CAD9B7}"/>
              </a:ext>
            </a:extLst>
          </p:cNvPr>
          <p:cNvSpPr>
            <a:spLocks noGrp="1"/>
          </p:cNvSpPr>
          <p:nvPr>
            <p:ph type="sldNum" sz="quarter" idx="12"/>
          </p:nvPr>
        </p:nvSpPr>
        <p:spPr>
          <a:xfrm>
            <a:off x="8610600" y="6356350"/>
            <a:ext cx="2743200" cy="365125"/>
          </a:xfrm>
        </p:spPr>
        <p:txBody>
          <a:bodyPr>
            <a:normAutofit/>
          </a:bodyPr>
          <a:lstStyle/>
          <a:p>
            <a:pPr>
              <a:spcAft>
                <a:spcPts val="600"/>
              </a:spcAft>
            </a:pPr>
            <a:fld id="{BC196B45-A526-2D40-A60A-D7B3B42192E2}" type="slidenum">
              <a:rPr lang="en-US" smtClean="0"/>
              <a:pPr>
                <a:spcAft>
                  <a:spcPts val="600"/>
                </a:spcAft>
              </a:pPr>
              <a:t>7</a:t>
            </a:fld>
            <a:endParaRPr lang="en-US"/>
          </a:p>
        </p:txBody>
      </p:sp>
    </p:spTree>
    <p:extLst>
      <p:ext uri="{BB962C8B-B14F-4D97-AF65-F5344CB8AC3E}">
        <p14:creationId xmlns:p14="http://schemas.microsoft.com/office/powerpoint/2010/main" val="863200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C3CD50-2257-DA29-9408-52A7666EEBA9}"/>
              </a:ext>
            </a:extLst>
          </p:cNvPr>
          <p:cNvSpPr>
            <a:spLocks noGrp="1"/>
          </p:cNvSpPr>
          <p:nvPr>
            <p:ph type="title"/>
          </p:nvPr>
        </p:nvSpPr>
        <p:spPr>
          <a:xfrm>
            <a:off x="804672" y="802955"/>
            <a:ext cx="4977976" cy="1454051"/>
          </a:xfrm>
        </p:spPr>
        <p:txBody>
          <a:bodyPr>
            <a:normAutofit/>
          </a:bodyPr>
          <a:lstStyle/>
          <a:p>
            <a:r>
              <a:rPr lang="en-US" sz="3600" dirty="0">
                <a:solidFill>
                  <a:schemeClr val="tx2"/>
                </a:solidFill>
              </a:rPr>
              <a:t>Flipped classroom</a:t>
            </a:r>
          </a:p>
        </p:txBody>
      </p:sp>
      <p:sp>
        <p:nvSpPr>
          <p:cNvPr id="3" name="Content Placeholder 2">
            <a:extLst>
              <a:ext uri="{FF2B5EF4-FFF2-40B4-BE49-F238E27FC236}">
                <a16:creationId xmlns:a16="http://schemas.microsoft.com/office/drawing/2014/main" id="{F51F8C43-DD46-B195-84EF-98A51B412B7B}"/>
              </a:ext>
            </a:extLst>
          </p:cNvPr>
          <p:cNvSpPr>
            <a:spLocks noGrp="1"/>
          </p:cNvSpPr>
          <p:nvPr>
            <p:ph idx="1"/>
          </p:nvPr>
        </p:nvSpPr>
        <p:spPr>
          <a:xfrm>
            <a:off x="804672" y="2421682"/>
            <a:ext cx="4977578" cy="3639289"/>
          </a:xfrm>
        </p:spPr>
        <p:txBody>
          <a:bodyPr anchor="ctr">
            <a:normAutofit/>
          </a:bodyPr>
          <a:lstStyle/>
          <a:p>
            <a:r>
              <a:rPr lang="en-US" dirty="0">
                <a:solidFill>
                  <a:schemeClr val="tx2"/>
                </a:solidFill>
              </a:rPr>
              <a:t>Assigning tutorials as homework</a:t>
            </a:r>
          </a:p>
          <a:p>
            <a:r>
              <a:rPr lang="en-US" dirty="0">
                <a:solidFill>
                  <a:schemeClr val="tx2"/>
                </a:solidFill>
              </a:rPr>
              <a:t>Use class time for interactive and active learning</a:t>
            </a:r>
          </a:p>
          <a:p>
            <a:r>
              <a:rPr lang="en-US" dirty="0">
                <a:solidFill>
                  <a:schemeClr val="tx2"/>
                </a:solidFill>
              </a:rPr>
              <a:t>Maximized classroom engagement</a:t>
            </a:r>
          </a:p>
          <a:p>
            <a:r>
              <a:rPr lang="en-US" dirty="0">
                <a:solidFill>
                  <a:schemeClr val="tx2"/>
                </a:solidFill>
              </a:rPr>
              <a:t>Personalized instruction</a:t>
            </a:r>
          </a:p>
        </p:txBody>
      </p:sp>
      <p:grpSp>
        <p:nvGrpSpPr>
          <p:cNvPr id="15" name="Group 14">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6" name="Freeform: Shape 15">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Graphic 7" descr="Teacher">
            <a:extLst>
              <a:ext uri="{FF2B5EF4-FFF2-40B4-BE49-F238E27FC236}">
                <a16:creationId xmlns:a16="http://schemas.microsoft.com/office/drawing/2014/main" id="{861735DD-B615-2596-EFCB-919A22A06D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
        <p:nvSpPr>
          <p:cNvPr id="4" name="Slide Number Placeholder 3">
            <a:extLst>
              <a:ext uri="{FF2B5EF4-FFF2-40B4-BE49-F238E27FC236}">
                <a16:creationId xmlns:a16="http://schemas.microsoft.com/office/drawing/2014/main" id="{B264EC5E-69B6-720E-10DD-4B91F94E1AAF}"/>
              </a:ext>
            </a:extLst>
          </p:cNvPr>
          <p:cNvSpPr>
            <a:spLocks noGrp="1"/>
          </p:cNvSpPr>
          <p:nvPr>
            <p:ph type="sldNum" sz="quarter" idx="12"/>
          </p:nvPr>
        </p:nvSpPr>
        <p:spPr>
          <a:xfrm>
            <a:off x="8610600" y="6356350"/>
            <a:ext cx="2743200" cy="365125"/>
          </a:xfrm>
        </p:spPr>
        <p:txBody>
          <a:bodyPr>
            <a:normAutofit/>
          </a:bodyPr>
          <a:lstStyle/>
          <a:p>
            <a:pPr>
              <a:spcAft>
                <a:spcPts val="600"/>
              </a:spcAft>
            </a:pPr>
            <a:fld id="{BC196B45-A526-2D40-A60A-D7B3B42192E2}" type="slidenum">
              <a:rPr lang="en-US" smtClean="0"/>
              <a:pPr>
                <a:spcAft>
                  <a:spcPts val="600"/>
                </a:spcAft>
              </a:pPr>
              <a:t>8</a:t>
            </a:fld>
            <a:endParaRPr lang="en-US"/>
          </a:p>
        </p:txBody>
      </p:sp>
    </p:spTree>
    <p:extLst>
      <p:ext uri="{BB962C8B-B14F-4D97-AF65-F5344CB8AC3E}">
        <p14:creationId xmlns:p14="http://schemas.microsoft.com/office/powerpoint/2010/main" val="15673520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TotalTime>
  <Words>443</Words>
  <Application>Microsoft Macintosh PowerPoint</Application>
  <PresentationFormat>Widescreen</PresentationFormat>
  <Paragraphs>58</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American Typewriter</vt:lpstr>
      <vt:lpstr>Aptos</vt:lpstr>
      <vt:lpstr>Aptos Display</vt:lpstr>
      <vt:lpstr>Arial</vt:lpstr>
      <vt:lpstr>Calibri</vt:lpstr>
      <vt:lpstr>Office Theme</vt:lpstr>
      <vt:lpstr>Genetics 10</vt:lpstr>
      <vt:lpstr>Why should I use it? </vt:lpstr>
      <vt:lpstr>Why should I use it?</vt:lpstr>
      <vt:lpstr>How can I use it?</vt:lpstr>
      <vt:lpstr>Challenge-like activities</vt:lpstr>
      <vt:lpstr>Correct mutation</vt:lpstr>
      <vt:lpstr>Protein structure</vt:lpstr>
      <vt:lpstr>Heritage or surroundings?</vt:lpstr>
      <vt:lpstr>Flipped classroom</vt:lpstr>
      <vt:lpstr>Collaboration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Joan Alcaide Núñez</dc:creator>
  <cp:lastModifiedBy>Joan Alcaide Núñez</cp:lastModifiedBy>
  <cp:revision>15</cp:revision>
  <dcterms:created xsi:type="dcterms:W3CDTF">2024-08-22T09:15:19Z</dcterms:created>
  <dcterms:modified xsi:type="dcterms:W3CDTF">2024-12-08T19:41:43Z</dcterms:modified>
</cp:coreProperties>
</file>